
<file path=[Content_Types].xml><?xml version="1.0" encoding="utf-8"?>
<Types xmlns="http://schemas.openxmlformats.org/package/2006/content-types">
  <Default Extension="png" ContentType="image/png"/>
  <Default Extension="bin" ContentType="application/vnd.openxmlformats-officedocument.oleObject"/>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92" r:id="rId2"/>
    <p:sldMasterId id="2147483672" r:id="rId3"/>
  </p:sldMasterIdLst>
  <p:notesMasterIdLst>
    <p:notesMasterId r:id="rId14"/>
  </p:notesMasterIdLst>
  <p:handoutMasterIdLst>
    <p:handoutMasterId r:id="rId15"/>
  </p:handoutMasterIdLst>
  <p:sldIdLst>
    <p:sldId id="257" r:id="rId4"/>
    <p:sldId id="301" r:id="rId5"/>
    <p:sldId id="307" r:id="rId6"/>
    <p:sldId id="309" r:id="rId7"/>
    <p:sldId id="312" r:id="rId8"/>
    <p:sldId id="310" r:id="rId9"/>
    <p:sldId id="311" r:id="rId10"/>
    <p:sldId id="293" r:id="rId11"/>
    <p:sldId id="291" r:id="rId12"/>
    <p:sldId id="308" r:id="rId13"/>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6EE4D5A-7333-4917-90E0-0CE129A0B245}">
          <p14:sldIdLst>
            <p14:sldId id="257"/>
            <p14:sldId id="301"/>
            <p14:sldId id="307"/>
            <p14:sldId id="309"/>
            <p14:sldId id="312"/>
            <p14:sldId id="310"/>
            <p14:sldId id="311"/>
            <p14:sldId id="293"/>
            <p14:sldId id="291"/>
            <p14:sldId id="308"/>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4F97"/>
    <a:srgbClr val="571B6E"/>
    <a:srgbClr val="118CDC"/>
    <a:srgbClr val="3AA45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48" autoAdjust="0"/>
    <p:restoredTop sz="83395" autoAdjust="0"/>
  </p:normalViewPr>
  <p:slideViewPr>
    <p:cSldViewPr snapToGrid="0" snapToObjects="1">
      <p:cViewPr varScale="1">
        <p:scale>
          <a:sx n="60" d="100"/>
          <a:sy n="60" d="100"/>
        </p:scale>
        <p:origin x="1584" y="42"/>
      </p:cViewPr>
      <p:guideLst>
        <p:guide orient="horz" pos="2160"/>
        <p:guide pos="2880"/>
      </p:guideLst>
    </p:cSldViewPr>
  </p:slideViewPr>
  <p:outlineViewPr>
    <p:cViewPr>
      <p:scale>
        <a:sx n="33" d="100"/>
        <a:sy n="33" d="100"/>
      </p:scale>
      <p:origin x="0" y="-2754"/>
    </p:cViewPr>
  </p:outlineViewPr>
  <p:notesTextViewPr>
    <p:cViewPr>
      <p:scale>
        <a:sx n="150" d="100"/>
        <a:sy n="150" d="100"/>
      </p:scale>
      <p:origin x="0" y="0"/>
    </p:cViewPr>
  </p:notesTextViewPr>
  <p:notesViewPr>
    <p:cSldViewPr snapToGrid="0" snapToObjects="1">
      <p:cViewPr varScale="1">
        <p:scale>
          <a:sx n="81" d="100"/>
          <a:sy n="81" d="100"/>
        </p:scale>
        <p:origin x="3090"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embeddings/oleObject1.bin"/></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GB" sz="1400"/>
              <a:t>Current and future IT projects, 2017</a:t>
            </a:r>
          </a:p>
        </c:rich>
      </c:tx>
      <c:overlay val="0"/>
    </c:title>
    <c:autoTitleDeleted val="0"/>
    <c:plotArea>
      <c:layout>
        <c:manualLayout>
          <c:layoutTarget val="inner"/>
          <c:xMode val="edge"/>
          <c:yMode val="edge"/>
          <c:x val="0.38046412538723751"/>
          <c:y val="0.14296390177255242"/>
          <c:w val="0.56874997772971359"/>
          <c:h val="0.74746567021513455"/>
        </c:manualLayout>
      </c:layout>
      <c:barChart>
        <c:barDir val="bar"/>
        <c:grouping val="clustered"/>
        <c:varyColors val="0"/>
        <c:ser>
          <c:idx val="0"/>
          <c:order val="0"/>
          <c:tx>
            <c:strRef>
              <c:f>'Q24'!$A$2</c:f>
              <c:strCache>
                <c:ptCount val="1"/>
                <c:pt idx="0">
                  <c:v>Current IT projects</c:v>
                </c:pt>
              </c:strCache>
            </c:strRef>
          </c:tx>
          <c:spPr>
            <a:solidFill>
              <a:schemeClr val="accent1">
                <a:lumMod val="50000"/>
              </a:schemeClr>
            </a:solidFill>
          </c:spPr>
          <c:invertIfNegative val="0"/>
          <c:dLbls>
            <c:spPr>
              <a:noFill/>
              <a:ln>
                <a:noFill/>
              </a:ln>
              <a:effectLst/>
            </c:spPr>
            <c:txPr>
              <a:bodyPr wrap="square" lIns="38100" tIns="19050" rIns="38100" bIns="19050" anchor="ctr">
                <a:spAutoFit/>
              </a:bodyPr>
              <a:lstStyle/>
              <a:p>
                <a:pPr>
                  <a:defRPr b="1">
                    <a:solidFill>
                      <a:schemeClr val="tx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'Q24'!$A$4:$A$25</c:f>
              <c:strCache>
                <c:ptCount val="22"/>
                <c:pt idx="0">
                  <c:v>Infrastructure</c:v>
                </c:pt>
                <c:pt idx="1">
                  <c:v>Electronic patient records</c:v>
                </c:pt>
                <c:pt idx="2">
                  <c:v>Shared health and care records</c:v>
                </c:pt>
                <c:pt idx="3">
                  <c:v>Mobile working</c:v>
                </c:pt>
                <c:pt idx="4">
                  <c:v>Business Intelligence/analytics</c:v>
                </c:pt>
                <c:pt idx="5">
                  <c:v>Electronic prescribing and medicines management</c:v>
                </c:pt>
                <c:pt idx="6">
                  <c:v>Clinical noting and documentation</c:v>
                </c:pt>
                <c:pt idx="7">
                  <c:v>Electronic document management</c:v>
                </c:pt>
                <c:pt idx="8">
                  <c:v>Patient observations and vital signs</c:v>
                </c:pt>
                <c:pt idx="9">
                  <c:v>Clinical portal</c:v>
                </c:pt>
                <c:pt idx="10">
                  <c:v>PACS / RIS / VNA</c:v>
                </c:pt>
                <c:pt idx="11">
                  <c:v>Pathology/labs</c:v>
                </c:pt>
                <c:pt idx="12">
                  <c:v>Order communications and reporting</c:v>
                </c:pt>
                <c:pt idx="13">
                  <c:v>Patient health record or portal</c:v>
                </c:pt>
                <c:pt idx="14">
                  <c:v>Clinical decision support tools</c:v>
                </c:pt>
                <c:pt idx="15">
                  <c:v>Population health management</c:v>
                </c:pt>
                <c:pt idx="16">
                  <c:v>Pharmacy</c:v>
                </c:pt>
                <c:pt idx="17">
                  <c:v>Blood tracking</c:v>
                </c:pt>
                <c:pt idx="18">
                  <c:v>Speciality and departmental systems</c:v>
                </c:pt>
                <c:pt idx="19">
                  <c:v>Collaboration tools</c:v>
                </c:pt>
                <c:pt idx="20">
                  <c:v>Other</c:v>
                </c:pt>
                <c:pt idx="21">
                  <c:v>Enterprise and personal productivity tools</c:v>
                </c:pt>
              </c:strCache>
            </c:strRef>
          </c:cat>
          <c:val>
            <c:numRef>
              <c:f>'Q24'!$C$4:$C$25</c:f>
              <c:numCache>
                <c:formatCode>0%</c:formatCode>
                <c:ptCount val="22"/>
                <c:pt idx="0">
                  <c:v>0.625</c:v>
                </c:pt>
                <c:pt idx="1">
                  <c:v>0.5714285714285714</c:v>
                </c:pt>
                <c:pt idx="2">
                  <c:v>0.5</c:v>
                </c:pt>
                <c:pt idx="3">
                  <c:v>0.4642857142857143</c:v>
                </c:pt>
                <c:pt idx="4">
                  <c:v>0.38392857142857145</c:v>
                </c:pt>
                <c:pt idx="5">
                  <c:v>0.35714285714285715</c:v>
                </c:pt>
                <c:pt idx="6">
                  <c:v>0.30357142857142855</c:v>
                </c:pt>
                <c:pt idx="7">
                  <c:v>0.26785714285714285</c:v>
                </c:pt>
                <c:pt idx="8">
                  <c:v>0.25</c:v>
                </c:pt>
                <c:pt idx="9">
                  <c:v>0.24107142857142858</c:v>
                </c:pt>
                <c:pt idx="10">
                  <c:v>0.23214285714285715</c:v>
                </c:pt>
                <c:pt idx="11">
                  <c:v>0.21428571428571427</c:v>
                </c:pt>
                <c:pt idx="12">
                  <c:v>0.20535714285714285</c:v>
                </c:pt>
                <c:pt idx="13">
                  <c:v>0.20535714285714285</c:v>
                </c:pt>
                <c:pt idx="14">
                  <c:v>0.16964285714285715</c:v>
                </c:pt>
                <c:pt idx="15">
                  <c:v>0.16964285714285715</c:v>
                </c:pt>
                <c:pt idx="16">
                  <c:v>0.14285714285714285</c:v>
                </c:pt>
                <c:pt idx="17">
                  <c:v>0.13392857142857142</c:v>
                </c:pt>
                <c:pt idx="18">
                  <c:v>0.10714285714285714</c:v>
                </c:pt>
                <c:pt idx="19">
                  <c:v>9.8214285714285712E-2</c:v>
                </c:pt>
                <c:pt idx="20">
                  <c:v>9.8214285714285712E-2</c:v>
                </c:pt>
                <c:pt idx="21">
                  <c:v>8.9285714285714288E-2</c:v>
                </c:pt>
              </c:numCache>
            </c:numRef>
          </c:val>
          <c:extLst>
            <c:ext xmlns:c16="http://schemas.microsoft.com/office/drawing/2014/chart" uri="{C3380CC4-5D6E-409C-BE32-E72D297353CC}">
              <c16:uniqueId val="{00000000-E917-450E-A1D4-6DA691BBCACF}"/>
            </c:ext>
          </c:extLst>
        </c:ser>
        <c:ser>
          <c:idx val="1"/>
          <c:order val="1"/>
          <c:tx>
            <c:strRef>
              <c:f>'Q25'!$A$2</c:f>
              <c:strCache>
                <c:ptCount val="1"/>
                <c:pt idx="0">
                  <c:v>Future IT projects</c:v>
                </c:pt>
              </c:strCache>
            </c:strRef>
          </c:tx>
          <c:spPr>
            <a:solidFill>
              <a:srgbClr val="FF6600"/>
            </a:solidFill>
          </c:spPr>
          <c:invertIfNegative val="0"/>
          <c:dLbls>
            <c:spPr>
              <a:noFill/>
              <a:ln>
                <a:noFill/>
              </a:ln>
              <a:effectLst/>
            </c:spPr>
            <c:txPr>
              <a:bodyPr wrap="square" lIns="38100" tIns="19050" rIns="38100" bIns="19050" anchor="ctr">
                <a:spAutoFit/>
              </a:bodyPr>
              <a:lstStyle/>
              <a:p>
                <a:pPr>
                  <a:defRPr sz="900" b="1" i="1">
                    <a:solidFill>
                      <a:schemeClr val="accent6">
                        <a:lumMod val="50000"/>
                      </a:schemeClr>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'Q24'!$A$4:$A$25</c:f>
              <c:strCache>
                <c:ptCount val="22"/>
                <c:pt idx="0">
                  <c:v>Infrastructure</c:v>
                </c:pt>
                <c:pt idx="1">
                  <c:v>Electronic patient records</c:v>
                </c:pt>
                <c:pt idx="2">
                  <c:v>Shared health and care records</c:v>
                </c:pt>
                <c:pt idx="3">
                  <c:v>Mobile working</c:v>
                </c:pt>
                <c:pt idx="4">
                  <c:v>Business Intelligence/analytics</c:v>
                </c:pt>
                <c:pt idx="5">
                  <c:v>Electronic prescribing and medicines management</c:v>
                </c:pt>
                <c:pt idx="6">
                  <c:v>Clinical noting and documentation</c:v>
                </c:pt>
                <c:pt idx="7">
                  <c:v>Electronic document management</c:v>
                </c:pt>
                <c:pt idx="8">
                  <c:v>Patient observations and vital signs</c:v>
                </c:pt>
                <c:pt idx="9">
                  <c:v>Clinical portal</c:v>
                </c:pt>
                <c:pt idx="10">
                  <c:v>PACS / RIS / VNA</c:v>
                </c:pt>
                <c:pt idx="11">
                  <c:v>Pathology/labs</c:v>
                </c:pt>
                <c:pt idx="12">
                  <c:v>Order communications and reporting</c:v>
                </c:pt>
                <c:pt idx="13">
                  <c:v>Patient health record or portal</c:v>
                </c:pt>
                <c:pt idx="14">
                  <c:v>Clinical decision support tools</c:v>
                </c:pt>
                <c:pt idx="15">
                  <c:v>Population health management</c:v>
                </c:pt>
                <c:pt idx="16">
                  <c:v>Pharmacy</c:v>
                </c:pt>
                <c:pt idx="17">
                  <c:v>Blood tracking</c:v>
                </c:pt>
                <c:pt idx="18">
                  <c:v>Speciality and departmental systems</c:v>
                </c:pt>
                <c:pt idx="19">
                  <c:v>Collaboration tools</c:v>
                </c:pt>
                <c:pt idx="20">
                  <c:v>Other</c:v>
                </c:pt>
                <c:pt idx="21">
                  <c:v>Enterprise and personal productivity tools</c:v>
                </c:pt>
              </c:strCache>
            </c:strRef>
          </c:cat>
          <c:val>
            <c:numRef>
              <c:f>'Q24'!$F$4:$F$25</c:f>
              <c:numCache>
                <c:formatCode>0%</c:formatCode>
                <c:ptCount val="22"/>
                <c:pt idx="0">
                  <c:v>0.152</c:v>
                </c:pt>
                <c:pt idx="1">
                  <c:v>0.313</c:v>
                </c:pt>
                <c:pt idx="2">
                  <c:v>0.313</c:v>
                </c:pt>
                <c:pt idx="3">
                  <c:v>0.223</c:v>
                </c:pt>
                <c:pt idx="4">
                  <c:v>0.313</c:v>
                </c:pt>
                <c:pt idx="5">
                  <c:v>0.27699999999999997</c:v>
                </c:pt>
                <c:pt idx="6">
                  <c:v>0.17</c:v>
                </c:pt>
                <c:pt idx="7">
                  <c:v>0.161</c:v>
                </c:pt>
                <c:pt idx="8">
                  <c:v>0.17899999999999999</c:v>
                </c:pt>
                <c:pt idx="9">
                  <c:v>0.19600000000000001</c:v>
                </c:pt>
                <c:pt idx="10">
                  <c:v>0.06</c:v>
                </c:pt>
                <c:pt idx="11">
                  <c:v>0.107</c:v>
                </c:pt>
                <c:pt idx="12">
                  <c:v>9.8000000000000004E-2</c:v>
                </c:pt>
                <c:pt idx="13">
                  <c:v>0.40200000000000002</c:v>
                </c:pt>
                <c:pt idx="14">
                  <c:v>0.25</c:v>
                </c:pt>
                <c:pt idx="15">
                  <c:v>0.23199999999999998</c:v>
                </c:pt>
                <c:pt idx="16">
                  <c:v>7.0999999999999994E-2</c:v>
                </c:pt>
                <c:pt idx="17">
                  <c:v>3.6000000000000004E-2</c:v>
                </c:pt>
                <c:pt idx="18">
                  <c:v>6.3E-2</c:v>
                </c:pt>
                <c:pt idx="19">
                  <c:v>0.14300000000000002</c:v>
                </c:pt>
                <c:pt idx="20">
                  <c:v>0.152</c:v>
                </c:pt>
                <c:pt idx="21">
                  <c:v>8.900000000000001E-2</c:v>
                </c:pt>
              </c:numCache>
            </c:numRef>
          </c:val>
          <c:extLst>
            <c:ext xmlns:c16="http://schemas.microsoft.com/office/drawing/2014/chart" uri="{C3380CC4-5D6E-409C-BE32-E72D297353CC}">
              <c16:uniqueId val="{00000001-E917-450E-A1D4-6DA691BBCACF}"/>
            </c:ext>
          </c:extLst>
        </c:ser>
        <c:dLbls>
          <c:showLegendKey val="0"/>
          <c:showVal val="0"/>
          <c:showCatName val="0"/>
          <c:showSerName val="0"/>
          <c:showPercent val="0"/>
          <c:showBubbleSize val="0"/>
        </c:dLbls>
        <c:gapWidth val="150"/>
        <c:axId val="333838208"/>
        <c:axId val="333839744"/>
      </c:barChart>
      <c:catAx>
        <c:axId val="333838208"/>
        <c:scaling>
          <c:orientation val="maxMin"/>
        </c:scaling>
        <c:delete val="0"/>
        <c:axPos val="l"/>
        <c:numFmt formatCode="General" sourceLinked="0"/>
        <c:majorTickMark val="out"/>
        <c:minorTickMark val="none"/>
        <c:tickLblPos val="nextTo"/>
        <c:crossAx val="333839744"/>
        <c:crosses val="autoZero"/>
        <c:auto val="1"/>
        <c:lblAlgn val="ctr"/>
        <c:lblOffset val="100"/>
        <c:noMultiLvlLbl val="0"/>
      </c:catAx>
      <c:valAx>
        <c:axId val="333839744"/>
        <c:scaling>
          <c:orientation val="minMax"/>
          <c:max val="0.70000000000000007"/>
          <c:min val="0"/>
        </c:scaling>
        <c:delete val="0"/>
        <c:axPos val="t"/>
        <c:majorGridlines/>
        <c:title>
          <c:tx>
            <c:rich>
              <a:bodyPr/>
              <a:lstStyle/>
              <a:p>
                <a:pPr>
                  <a:defRPr/>
                </a:pPr>
                <a:r>
                  <a:rPr lang="en-GB"/>
                  <a:t>Response rate (%)</a:t>
                </a:r>
              </a:p>
            </c:rich>
          </c:tx>
          <c:layout>
            <c:manualLayout>
              <c:xMode val="edge"/>
              <c:yMode val="edge"/>
              <c:x val="0.56662440776083189"/>
              <c:y val="8.8679034983640742E-2"/>
            </c:manualLayout>
          </c:layout>
          <c:overlay val="0"/>
        </c:title>
        <c:numFmt formatCode="0%" sourceLinked="0"/>
        <c:majorTickMark val="out"/>
        <c:minorTickMark val="none"/>
        <c:tickLblPos val="high"/>
        <c:crossAx val="333838208"/>
        <c:crosses val="autoZero"/>
        <c:crossBetween val="between"/>
        <c:majorUnit val="0.1"/>
      </c:valAx>
    </c:plotArea>
    <c:legend>
      <c:legendPos val="l"/>
      <c:layout>
        <c:manualLayout>
          <c:xMode val="edge"/>
          <c:yMode val="edge"/>
          <c:x val="3.7101779404957909E-2"/>
          <c:y val="0.91934113544026175"/>
          <c:w val="0.21503127246553169"/>
          <c:h val="6.5815446014453674E-2"/>
        </c:manualLayout>
      </c:layout>
      <c:overlay val="1"/>
      <c:spPr>
        <a:solidFill>
          <a:schemeClr val="bg1"/>
        </a:solidFill>
      </c:spPr>
    </c:legend>
    <c:plotVisOnly val="1"/>
    <c:dispBlanksAs val="gap"/>
    <c:showDLblsOverMax val="0"/>
  </c:chart>
  <c:txPr>
    <a:bodyPr/>
    <a:lstStyle/>
    <a:p>
      <a:pPr>
        <a:defRPr>
          <a:latin typeface="Calibri" panose="020F0502020204030204" pitchFamily="34" charset="0"/>
        </a:defRPr>
      </a:pPr>
      <a:endParaRPr lang="en-US"/>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0.17502</cdr:x>
      <cdr:y>0.94963</cdr:y>
    </cdr:from>
    <cdr:to>
      <cdr:x>1</cdr:x>
      <cdr:y>1</cdr:y>
    </cdr:to>
    <cdr:sp macro="" textlink="">
      <cdr:nvSpPr>
        <cdr:cNvPr id="2" name="TextBox 1"/>
        <cdr:cNvSpPr txBox="1"/>
      </cdr:nvSpPr>
      <cdr:spPr>
        <a:xfrm xmlns:a="http://schemas.openxmlformats.org/drawingml/2006/main">
          <a:off x="984490" y="4597814"/>
          <a:ext cx="4640499" cy="2439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GB" sz="800" b="1" i="1">
              <a:effectLst/>
              <a:latin typeface="+mn-lt"/>
              <a:ea typeface="+mn-ea"/>
              <a:cs typeface="+mn-cs"/>
            </a:rPr>
            <a:t>Source:</a:t>
          </a:r>
          <a:r>
            <a:rPr lang="en-GB" sz="800" i="1">
              <a:effectLst/>
              <a:latin typeface="+mn-lt"/>
              <a:ea typeface="+mn-ea"/>
              <a:cs typeface="+mn-cs"/>
            </a:rPr>
            <a:t> Digital Health </a:t>
          </a:r>
          <a:r>
            <a:rPr lang="en-GB" sz="800" i="1">
              <a:effectLst/>
              <a:latin typeface="Calibri" panose="020F0502020204030204" pitchFamily="34" charset="0"/>
              <a:ea typeface="+mn-ea"/>
              <a:cs typeface="+mn-cs"/>
            </a:rPr>
            <a:t>Intelligence</a:t>
          </a:r>
          <a:r>
            <a:rPr lang="en-GB" sz="800" i="1">
              <a:effectLst/>
              <a:latin typeface="+mn-lt"/>
              <a:ea typeface="+mn-ea"/>
              <a:cs typeface="+mn-cs"/>
            </a:rPr>
            <a:t>, NHS IT Leadership Survey 2017</a:t>
          </a:r>
          <a:endParaRPr lang="en-GB" sz="800" b="1" i="1"/>
        </a:p>
      </cdr:txBody>
    </cdr:sp>
  </cdr:relSizeAnchor>
  <cdr:relSizeAnchor xmlns:cdr="http://schemas.openxmlformats.org/drawingml/2006/chartDrawing">
    <cdr:from>
      <cdr:x>0.83703</cdr:x>
      <cdr:y>0.01904</cdr:y>
    </cdr:from>
    <cdr:to>
      <cdr:x>0.97134</cdr:x>
      <cdr:y>0.05937</cdr:y>
    </cdr:to>
    <cdr:sp macro="" textlink="">
      <cdr:nvSpPr>
        <cdr:cNvPr id="3" name="TextBox 1">
          <a:extLst xmlns:a="http://schemas.openxmlformats.org/drawingml/2006/main">
            <a:ext uri="{FF2B5EF4-FFF2-40B4-BE49-F238E27FC236}">
              <a16:creationId xmlns:a16="http://schemas.microsoft.com/office/drawing/2014/main" id="{2FB3A073-8EEA-412E-B528-A0559499B623}"/>
            </a:ext>
          </a:extLst>
        </cdr:cNvPr>
        <cdr:cNvSpPr txBox="1"/>
      </cdr:nvSpPr>
      <cdr:spPr>
        <a:xfrm xmlns:a="http://schemas.openxmlformats.org/drawingml/2006/main">
          <a:off x="4794250" y="117475"/>
          <a:ext cx="769303" cy="24884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GB" sz="800" b="1" i="0">
              <a:effectLst/>
              <a:latin typeface="+mn-lt"/>
              <a:ea typeface="+mn-ea"/>
              <a:cs typeface="+mn-cs"/>
            </a:rPr>
            <a:t>N=120</a:t>
          </a:r>
          <a:endParaRPr lang="en-GB" sz="800" b="1" i="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5" y="0"/>
            <a:ext cx="2945659" cy="496332"/>
          </a:xfrm>
          <a:prstGeom prst="rect">
            <a:avLst/>
          </a:prstGeom>
        </p:spPr>
        <p:txBody>
          <a:bodyPr vert="horz" lIns="91440" tIns="45720" rIns="91440" bIns="45720" rtlCol="0"/>
          <a:lstStyle>
            <a:lvl1pPr algn="r">
              <a:defRPr sz="1200"/>
            </a:lvl1pPr>
          </a:lstStyle>
          <a:p>
            <a:fld id="{40E98049-5222-9B4F-998B-FFC979129A28}" type="datetime1">
              <a:rPr lang="en-GB" smtClean="0"/>
              <a:t>08/03/2018</a:t>
            </a:fld>
            <a:endParaRPr lang="en-GB"/>
          </a:p>
        </p:txBody>
      </p:sp>
      <p:sp>
        <p:nvSpPr>
          <p:cNvPr id="4" name="Footer Placeholder 3"/>
          <p:cNvSpPr>
            <a:spLocks noGrp="1"/>
          </p:cNvSpPr>
          <p:nvPr>
            <p:ph type="ftr" sz="quarter" idx="2"/>
          </p:nvPr>
        </p:nvSpPr>
        <p:spPr>
          <a:xfrm>
            <a:off x="2"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5" y="9428583"/>
            <a:ext cx="2945659" cy="496332"/>
          </a:xfrm>
          <a:prstGeom prst="rect">
            <a:avLst/>
          </a:prstGeom>
        </p:spPr>
        <p:txBody>
          <a:bodyPr vert="horz" lIns="91440" tIns="45720" rIns="91440" bIns="45720" rtlCol="0" anchor="b"/>
          <a:lstStyle>
            <a:lvl1pPr algn="r">
              <a:defRPr sz="1200"/>
            </a:lvl1pPr>
          </a:lstStyle>
          <a:p>
            <a:fld id="{03E19593-AA18-AE43-9B48-4A057E6141FD}" type="slidenum">
              <a:rPr lang="en-GB" smtClean="0"/>
              <a:t>‹#›</a:t>
            </a:fld>
            <a:endParaRPr lang="en-GB"/>
          </a:p>
        </p:txBody>
      </p:sp>
    </p:spTree>
    <p:extLst>
      <p:ext uri="{BB962C8B-B14F-4D97-AF65-F5344CB8AC3E}">
        <p14:creationId xmlns:p14="http://schemas.microsoft.com/office/powerpoint/2010/main" val="381130144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5" y="0"/>
            <a:ext cx="2945659" cy="496332"/>
          </a:xfrm>
          <a:prstGeom prst="rect">
            <a:avLst/>
          </a:prstGeom>
        </p:spPr>
        <p:txBody>
          <a:bodyPr vert="horz" lIns="91440" tIns="45720" rIns="91440" bIns="45720" rtlCol="0"/>
          <a:lstStyle>
            <a:lvl1pPr algn="r">
              <a:defRPr sz="1200"/>
            </a:lvl1pPr>
          </a:lstStyle>
          <a:p>
            <a:fld id="{3991CC8E-C593-C140-89CB-C15FA1679F6D}" type="datetime1">
              <a:rPr lang="en-GB" smtClean="0"/>
              <a:t>08/03/2018</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7"/>
            <a:ext cx="543814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2"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5" y="9428583"/>
            <a:ext cx="2945659" cy="496332"/>
          </a:xfrm>
          <a:prstGeom prst="rect">
            <a:avLst/>
          </a:prstGeom>
        </p:spPr>
        <p:txBody>
          <a:bodyPr vert="horz" lIns="91440" tIns="45720" rIns="91440" bIns="45720" rtlCol="0" anchor="b"/>
          <a:lstStyle>
            <a:lvl1pPr algn="r">
              <a:defRPr sz="1200"/>
            </a:lvl1pPr>
          </a:lstStyle>
          <a:p>
            <a:fld id="{65E0D3DB-B4EC-B94B-8C8D-88A461627BC8}" type="slidenum">
              <a:rPr lang="en-GB" smtClean="0"/>
              <a:t>‹#›</a:t>
            </a:fld>
            <a:endParaRPr lang="en-GB"/>
          </a:p>
        </p:txBody>
      </p:sp>
    </p:spTree>
    <p:extLst>
      <p:ext uri="{BB962C8B-B14F-4D97-AF65-F5344CB8AC3E}">
        <p14:creationId xmlns:p14="http://schemas.microsoft.com/office/powerpoint/2010/main" val="74949121"/>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000" dirty="0"/>
          </a:p>
        </p:txBody>
      </p:sp>
      <p:sp>
        <p:nvSpPr>
          <p:cNvPr id="4" name="Slide Number Placeholder 3"/>
          <p:cNvSpPr>
            <a:spLocks noGrp="1"/>
          </p:cNvSpPr>
          <p:nvPr>
            <p:ph type="sldNum" sz="quarter" idx="10"/>
          </p:nvPr>
        </p:nvSpPr>
        <p:spPr/>
        <p:txBody>
          <a:bodyPr/>
          <a:lstStyle/>
          <a:p>
            <a:fld id="{65E0D3DB-B4EC-B94B-8C8D-88A461627BC8}" type="slidenum">
              <a:rPr lang="en-GB" smtClean="0"/>
              <a:t>1</a:t>
            </a:fld>
            <a:endParaRPr lang="en-GB"/>
          </a:p>
        </p:txBody>
      </p:sp>
    </p:spTree>
    <p:extLst>
      <p:ext uri="{BB962C8B-B14F-4D97-AF65-F5344CB8AC3E}">
        <p14:creationId xmlns:p14="http://schemas.microsoft.com/office/powerpoint/2010/main" val="11915825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5E0D3DB-B4EC-B94B-8C8D-88A461627BC8}" type="slidenum">
              <a:rPr lang="en-GB" smtClean="0"/>
              <a:t>10</a:t>
            </a:fld>
            <a:endParaRPr lang="en-GB"/>
          </a:p>
        </p:txBody>
      </p:sp>
    </p:spTree>
    <p:extLst>
      <p:ext uri="{BB962C8B-B14F-4D97-AF65-F5344CB8AC3E}">
        <p14:creationId xmlns:p14="http://schemas.microsoft.com/office/powerpoint/2010/main" val="40143354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5E0D3DB-B4EC-B94B-8C8D-88A461627BC8}" type="slidenum">
              <a:rPr lang="en-GB" smtClean="0"/>
              <a:t>2</a:t>
            </a:fld>
            <a:endParaRPr lang="en-GB"/>
          </a:p>
        </p:txBody>
      </p:sp>
    </p:spTree>
    <p:extLst>
      <p:ext uri="{BB962C8B-B14F-4D97-AF65-F5344CB8AC3E}">
        <p14:creationId xmlns:p14="http://schemas.microsoft.com/office/powerpoint/2010/main" val="18548135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5E0D3DB-B4EC-B94B-8C8D-88A461627BC8}" type="slidenum">
              <a:rPr lang="en-GB" smtClean="0"/>
              <a:t>3</a:t>
            </a:fld>
            <a:endParaRPr lang="en-GB"/>
          </a:p>
        </p:txBody>
      </p:sp>
    </p:spTree>
    <p:extLst>
      <p:ext uri="{BB962C8B-B14F-4D97-AF65-F5344CB8AC3E}">
        <p14:creationId xmlns:p14="http://schemas.microsoft.com/office/powerpoint/2010/main" val="40746412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5E0D3DB-B4EC-B94B-8C8D-88A461627BC8}" type="slidenum">
              <a:rPr lang="en-GB" smtClean="0"/>
              <a:t>4</a:t>
            </a:fld>
            <a:endParaRPr lang="en-GB"/>
          </a:p>
        </p:txBody>
      </p:sp>
    </p:spTree>
    <p:extLst>
      <p:ext uri="{BB962C8B-B14F-4D97-AF65-F5344CB8AC3E}">
        <p14:creationId xmlns:p14="http://schemas.microsoft.com/office/powerpoint/2010/main" val="32965969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5E0D3DB-B4EC-B94B-8C8D-88A461627BC8}" type="slidenum">
              <a:rPr lang="en-GB" smtClean="0"/>
              <a:t>5</a:t>
            </a:fld>
            <a:endParaRPr lang="en-GB"/>
          </a:p>
        </p:txBody>
      </p:sp>
    </p:spTree>
    <p:extLst>
      <p:ext uri="{BB962C8B-B14F-4D97-AF65-F5344CB8AC3E}">
        <p14:creationId xmlns:p14="http://schemas.microsoft.com/office/powerpoint/2010/main" val="12584138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5E0D3DB-B4EC-B94B-8C8D-88A461627BC8}" type="slidenum">
              <a:rPr lang="en-GB" smtClean="0"/>
              <a:t>6</a:t>
            </a:fld>
            <a:endParaRPr lang="en-GB"/>
          </a:p>
        </p:txBody>
      </p:sp>
    </p:spTree>
    <p:extLst>
      <p:ext uri="{BB962C8B-B14F-4D97-AF65-F5344CB8AC3E}">
        <p14:creationId xmlns:p14="http://schemas.microsoft.com/office/powerpoint/2010/main" val="12536179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5E0D3DB-B4EC-B94B-8C8D-88A461627BC8}" type="slidenum">
              <a:rPr lang="en-GB" smtClean="0"/>
              <a:t>7</a:t>
            </a:fld>
            <a:endParaRPr lang="en-GB"/>
          </a:p>
        </p:txBody>
      </p:sp>
    </p:spTree>
    <p:extLst>
      <p:ext uri="{BB962C8B-B14F-4D97-AF65-F5344CB8AC3E}">
        <p14:creationId xmlns:p14="http://schemas.microsoft.com/office/powerpoint/2010/main" val="9728270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Patient health records/portals were identified as the next major IT project for the second year running. 40% of respondents cited patient health records/portals as their next major IT project.</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However, there hasn’t been a significant move to projects kicking off – patient portals are high priority, but slower to move into actual projects</a:t>
            </a:r>
            <a:endParaRPr lang="en-GB" dirty="0"/>
          </a:p>
        </p:txBody>
      </p:sp>
      <p:sp>
        <p:nvSpPr>
          <p:cNvPr id="4" name="Slide Number Placeholder 3"/>
          <p:cNvSpPr>
            <a:spLocks noGrp="1"/>
          </p:cNvSpPr>
          <p:nvPr>
            <p:ph type="sldNum" sz="quarter" idx="10"/>
          </p:nvPr>
        </p:nvSpPr>
        <p:spPr/>
        <p:txBody>
          <a:bodyPr/>
          <a:lstStyle/>
          <a:p>
            <a:fld id="{65E0D3DB-B4EC-B94B-8C8D-88A461627BC8}" type="slidenum">
              <a:rPr lang="en-GB" smtClean="0"/>
              <a:t>8</a:t>
            </a:fld>
            <a:endParaRPr lang="en-GB"/>
          </a:p>
        </p:txBody>
      </p:sp>
    </p:spTree>
    <p:extLst>
      <p:ext uri="{BB962C8B-B14F-4D97-AF65-F5344CB8AC3E}">
        <p14:creationId xmlns:p14="http://schemas.microsoft.com/office/powerpoint/2010/main" val="36727620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Progress on patient digital services has been extremely limited.  The patient digital services that people said they intended introduce over the next 18-months ago remain almost identical 12-months on with only minimal further update nationally </a:t>
            </a:r>
            <a:endParaRPr lang="en-GB" sz="1200" kern="1200" dirty="0">
              <a:solidFill>
                <a:schemeClr val="tx1"/>
              </a:solidFill>
              <a:effectLst/>
              <a:latin typeface="+mn-lt"/>
              <a:ea typeface="+mn-ea"/>
              <a:cs typeface="+mn-cs"/>
            </a:endParaRPr>
          </a:p>
          <a:p>
            <a:endParaRPr lang="en-GB" dirty="0"/>
          </a:p>
          <a:p>
            <a:r>
              <a:rPr lang="en-US" sz="1200" kern="1200" dirty="0">
                <a:solidFill>
                  <a:schemeClr val="tx1"/>
                </a:solidFill>
                <a:effectLst/>
                <a:latin typeface="+mn-lt"/>
                <a:ea typeface="+mn-ea"/>
                <a:cs typeface="+mn-cs"/>
              </a:rPr>
              <a:t>There remains a marked difference between the online patient services currently provided and the ones planned for the next 18 months. </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fact that these services have not yet come into fruition is testament to the IG and technical complexity of these services and the time required to successfully implement them. But 12-months on the picture is virtually unchanged.</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A new entrant into the top five is online appointment booking, which has risen from 26% of respondents in 2016 to 32% in 2017. The introduction of online appointment booking offers a relatively quick win for NHS organisations, as well as the potential for quantifiable efficiency savings.</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Less positively, plans for NHS organisations to provide patients with the ability to add data to their records remains comparatively low, and was identified by just 9% of respondents in both 2016 and 2017. </a:t>
            </a:r>
            <a:endParaRPr lang="en-GB"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Based on this, it is clear that the target of providing read-write access for patients to their full medical records by 2020 will not come close to being met.</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Moreover, when we asked about c</a:t>
            </a:r>
            <a:r>
              <a:rPr lang="en-GB" sz="1200" dirty="0" err="1"/>
              <a:t>onfidence</a:t>
            </a:r>
            <a:r>
              <a:rPr lang="en-GB" sz="1200" dirty="0"/>
              <a:t> level to be connected to a fully integrated health and care records, enabling co-ordination of health and care, only 39% of respondents felt confident </a:t>
            </a:r>
            <a:r>
              <a:rPr lang="en-GB" sz="1200" kern="1200" dirty="0">
                <a:solidFill>
                  <a:schemeClr val="tx1"/>
                </a:solidFill>
                <a:effectLst/>
                <a:latin typeface="+mn-lt"/>
                <a:ea typeface="+mn-ea"/>
                <a:cs typeface="+mn-cs"/>
              </a:rPr>
              <a:t>of achieving the IDCR target by 2020.</a:t>
            </a:r>
            <a:endParaRPr lang="en-GB" sz="1200" dirty="0"/>
          </a:p>
          <a:p>
            <a:endParaRPr lang="en-GB" sz="1200" kern="1200" dirty="0">
              <a:solidFill>
                <a:schemeClr val="tx1"/>
              </a:solidFill>
              <a:effectLst/>
              <a:latin typeface="+mn-lt"/>
              <a:ea typeface="+mn-ea"/>
              <a:cs typeface="+mn-cs"/>
            </a:endParaRPr>
          </a:p>
          <a:p>
            <a:endParaRPr lang="en-GB" dirty="0"/>
          </a:p>
        </p:txBody>
      </p:sp>
      <p:sp>
        <p:nvSpPr>
          <p:cNvPr id="4" name="Slide Number Placeholder 3"/>
          <p:cNvSpPr>
            <a:spLocks noGrp="1"/>
          </p:cNvSpPr>
          <p:nvPr>
            <p:ph type="sldNum" sz="quarter" idx="10"/>
          </p:nvPr>
        </p:nvSpPr>
        <p:spPr/>
        <p:txBody>
          <a:bodyPr/>
          <a:lstStyle/>
          <a:p>
            <a:fld id="{65E0D3DB-B4EC-B94B-8C8D-88A461627BC8}" type="slidenum">
              <a:rPr lang="en-GB" smtClean="0"/>
              <a:t>9</a:t>
            </a:fld>
            <a:endParaRPr lang="en-GB"/>
          </a:p>
        </p:txBody>
      </p:sp>
    </p:spTree>
    <p:extLst>
      <p:ext uri="{BB962C8B-B14F-4D97-AF65-F5344CB8AC3E}">
        <p14:creationId xmlns:p14="http://schemas.microsoft.com/office/powerpoint/2010/main" val="134482214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4.png"/><Relationship Id="rId1" Type="http://schemas.openxmlformats.org/officeDocument/2006/relationships/slideMaster" Target="../slideMasters/slideMaster2.xml"/><Relationship Id="rId6" Type="http://schemas.openxmlformats.org/officeDocument/2006/relationships/image" Target="../media/image13.png"/><Relationship Id="rId5" Type="http://schemas.openxmlformats.org/officeDocument/2006/relationships/image" Target="../media/image11.png"/><Relationship Id="rId4" Type="http://schemas.openxmlformats.org/officeDocument/2006/relationships/image" Target="../media/image15.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5.png"/><Relationship Id="rId1" Type="http://schemas.openxmlformats.org/officeDocument/2006/relationships/slideMaster" Target="../slideMasters/slideMaster2.xml"/><Relationship Id="rId6" Type="http://schemas.openxmlformats.org/officeDocument/2006/relationships/image" Target="../media/image13.png"/><Relationship Id="rId5" Type="http://schemas.openxmlformats.org/officeDocument/2006/relationships/image" Target="../media/image10.png"/><Relationship Id="rId4" Type="http://schemas.openxmlformats.org/officeDocument/2006/relationships/image" Target="../media/image12.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0.png"/><Relationship Id="rId1" Type="http://schemas.openxmlformats.org/officeDocument/2006/relationships/slideMaster" Target="../slideMasters/slideMaster2.xml"/><Relationship Id="rId6" Type="http://schemas.openxmlformats.org/officeDocument/2006/relationships/image" Target="../media/image13.png"/><Relationship Id="rId5" Type="http://schemas.openxmlformats.org/officeDocument/2006/relationships/image" Target="../media/image15.png"/><Relationship Id="rId4" Type="http://schemas.openxmlformats.org/officeDocument/2006/relationships/image" Target="../media/image11.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3.xml"/><Relationship Id="rId4" Type="http://schemas.openxmlformats.org/officeDocument/2006/relationships/image" Target="../media/image2.png"/></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3.xml"/><Relationship Id="rId4" Type="http://schemas.openxmlformats.org/officeDocument/2006/relationships/image" Target="../media/image2.png"/></Relationships>
</file>

<file path=ppt/slideLayouts/_rels/slideLayout27.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Master" Target="../slideMasters/slideMaster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Master" Target="../slideMasters/slideMaster3.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4.png"/><Relationship Id="rId1" Type="http://schemas.openxmlformats.org/officeDocument/2006/relationships/slideMaster" Target="../slideMasters/slideMaster3.xml"/><Relationship Id="rId6" Type="http://schemas.openxmlformats.org/officeDocument/2006/relationships/image" Target="../media/image13.png"/><Relationship Id="rId5" Type="http://schemas.openxmlformats.org/officeDocument/2006/relationships/image" Target="../media/image11.png"/><Relationship Id="rId4" Type="http://schemas.openxmlformats.org/officeDocument/2006/relationships/image" Target="../media/image15.png"/></Relationships>
</file>

<file path=ppt/slideLayouts/_rels/slideLayout3.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5.png"/><Relationship Id="rId1" Type="http://schemas.openxmlformats.org/officeDocument/2006/relationships/slideMaster" Target="../slideMasters/slideMaster3.xml"/><Relationship Id="rId6" Type="http://schemas.openxmlformats.org/officeDocument/2006/relationships/image" Target="../media/image13.png"/><Relationship Id="rId5" Type="http://schemas.openxmlformats.org/officeDocument/2006/relationships/image" Target="../media/image10.png"/><Relationship Id="rId4" Type="http://schemas.openxmlformats.org/officeDocument/2006/relationships/image" Target="../media/image12.png"/></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0.png"/><Relationship Id="rId1" Type="http://schemas.openxmlformats.org/officeDocument/2006/relationships/slideMaster" Target="../slideMasters/slideMaster3.xml"/><Relationship Id="rId6" Type="http://schemas.openxmlformats.org/officeDocument/2006/relationships/image" Target="../media/image13.png"/><Relationship Id="rId5" Type="http://schemas.openxmlformats.org/officeDocument/2006/relationships/image" Target="../media/image15.png"/><Relationship Id="rId4" Type="http://schemas.openxmlformats.org/officeDocument/2006/relationships/image" Target="../media/image11.png"/></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 Id="rId4" Type="http://schemas.openxmlformats.org/officeDocument/2006/relationships/image" Target="../media/image2.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 Id="rId4"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Master" Target="../slideMasters/slideMaster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Master" Target="../slideMasters/slideMaster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bg>
      <p:bgRef idx="1001">
        <a:schemeClr val="bg1"/>
      </p:bgRef>
    </p:bg>
    <p:spTree>
      <p:nvGrpSpPr>
        <p:cNvPr id="1" name=""/>
        <p:cNvGrpSpPr/>
        <p:nvPr/>
      </p:nvGrpSpPr>
      <p:grpSpPr>
        <a:xfrm>
          <a:off x="0" y="0"/>
          <a:ext cx="0" cy="0"/>
          <a:chOff x="0" y="0"/>
          <a:chExt cx="0" cy="0"/>
        </a:xfrm>
      </p:grpSpPr>
      <p:sp>
        <p:nvSpPr>
          <p:cNvPr id="14" name="Rectangle 13"/>
          <p:cNvSpPr/>
          <p:nvPr userDrawn="1"/>
        </p:nvSpPr>
        <p:spPr>
          <a:xfrm>
            <a:off x="0" y="-1"/>
            <a:ext cx="9209899" cy="6992057"/>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pic>
        <p:nvPicPr>
          <p:cNvPr id="15" name="Pictur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52031" y="3935656"/>
            <a:ext cx="4562635" cy="3385181"/>
          </a:xfrm>
          <a:prstGeom prst="rect">
            <a:avLst/>
          </a:prstGeom>
        </p:spPr>
      </p:pic>
      <p:pic>
        <p:nvPicPr>
          <p:cNvPr id="16" name="Picture 15" descr="purple_circle.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281234" y="-313644"/>
            <a:ext cx="1489638" cy="1489638"/>
          </a:xfrm>
          <a:prstGeom prst="rect">
            <a:avLst/>
          </a:prstGeom>
        </p:spPr>
      </p:pic>
      <p:pic>
        <p:nvPicPr>
          <p:cNvPr id="9" name="Picture 8"/>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578234" y="5710843"/>
            <a:ext cx="3406621" cy="933815"/>
          </a:xfrm>
          <a:prstGeom prst="rect">
            <a:avLst/>
          </a:prstGeom>
        </p:spPr>
      </p:pic>
      <p:sp>
        <p:nvSpPr>
          <p:cNvPr id="17" name="Subtitle 2"/>
          <p:cNvSpPr txBox="1">
            <a:spLocks/>
          </p:cNvSpPr>
          <p:nvPr userDrawn="1"/>
        </p:nvSpPr>
        <p:spPr>
          <a:xfrm>
            <a:off x="331517" y="1877760"/>
            <a:ext cx="6859499" cy="1857022"/>
          </a:xfrm>
          <a:prstGeom prst="rect">
            <a:avLst/>
          </a:prstGeom>
        </p:spPr>
        <p:txBody>
          <a:bodyPr anchor="t"/>
          <a:lstStyle>
            <a:lvl1pPr marL="0" indent="0" algn="l" defTabSz="457200" rtl="0" eaLnBrk="1" latinLnBrk="0" hangingPunct="1">
              <a:spcBef>
                <a:spcPct val="20000"/>
              </a:spcBef>
              <a:buFont typeface="Arial"/>
              <a:buNone/>
              <a:defRPr sz="2800" kern="1200">
                <a:solidFill>
                  <a:schemeClr val="tx1">
                    <a:lumMod val="50000"/>
                    <a:lumOff val="50000"/>
                  </a:schemeClr>
                </a:solidFill>
                <a:latin typeface="Verdana"/>
                <a:ea typeface="+mn-ea"/>
                <a:cs typeface="Verdana"/>
              </a:defRPr>
            </a:lvl1pPr>
            <a:lvl2pPr marL="457200" indent="0" algn="ctr" defTabSz="457200" rtl="0" eaLnBrk="1" latinLnBrk="0" hangingPunct="1">
              <a:spcBef>
                <a:spcPct val="20000"/>
              </a:spcBef>
              <a:buFont typeface="Arial"/>
              <a:buNone/>
              <a:defRPr sz="2400" kern="1200">
                <a:solidFill>
                  <a:schemeClr val="tx1">
                    <a:tint val="75000"/>
                  </a:schemeClr>
                </a:solidFill>
                <a:latin typeface="Verdana"/>
                <a:ea typeface="+mn-ea"/>
                <a:cs typeface="Verdana"/>
              </a:defRPr>
            </a:lvl2pPr>
            <a:lvl3pPr marL="914400" indent="0" algn="ctr" defTabSz="457200" rtl="0" eaLnBrk="1" latinLnBrk="0" hangingPunct="1">
              <a:spcBef>
                <a:spcPct val="20000"/>
              </a:spcBef>
              <a:buFont typeface="Arial"/>
              <a:buNone/>
              <a:defRPr sz="2000" kern="1200">
                <a:solidFill>
                  <a:schemeClr val="tx1">
                    <a:tint val="75000"/>
                  </a:schemeClr>
                </a:solidFill>
                <a:latin typeface="Verdana"/>
                <a:ea typeface="+mn-ea"/>
                <a:cs typeface="Verdana"/>
              </a:defRPr>
            </a:lvl3pPr>
            <a:lvl4pPr marL="1371600" indent="0" algn="ctr" defTabSz="457200" rtl="0" eaLnBrk="1" latinLnBrk="0" hangingPunct="1">
              <a:spcBef>
                <a:spcPct val="20000"/>
              </a:spcBef>
              <a:buFont typeface="Arial"/>
              <a:buNone/>
              <a:defRPr sz="1800" kern="1200">
                <a:solidFill>
                  <a:schemeClr val="tx1">
                    <a:tint val="75000"/>
                  </a:schemeClr>
                </a:solidFill>
                <a:latin typeface="Verdana"/>
                <a:ea typeface="+mn-ea"/>
                <a:cs typeface="Verdana"/>
              </a:defRPr>
            </a:lvl4pPr>
            <a:lvl5pPr marL="1828800" indent="0" algn="ctr" defTabSz="457200" rtl="0" eaLnBrk="1" latinLnBrk="0" hangingPunct="1">
              <a:spcBef>
                <a:spcPct val="20000"/>
              </a:spcBef>
              <a:buFont typeface="Arial"/>
              <a:buNone/>
              <a:defRPr sz="1800" kern="1200">
                <a:solidFill>
                  <a:schemeClr val="tx1">
                    <a:tint val="75000"/>
                  </a:schemeClr>
                </a:solidFill>
                <a:latin typeface="Verdana"/>
                <a:ea typeface="+mn-ea"/>
                <a:cs typeface="Verdana"/>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endParaRPr lang="en-GB" dirty="0"/>
          </a:p>
        </p:txBody>
      </p:sp>
      <p:sp>
        <p:nvSpPr>
          <p:cNvPr id="11" name="Title 10"/>
          <p:cNvSpPr>
            <a:spLocks noGrp="1"/>
          </p:cNvSpPr>
          <p:nvPr>
            <p:ph type="title"/>
          </p:nvPr>
        </p:nvSpPr>
        <p:spPr/>
        <p:txBody>
          <a:bodyPr/>
          <a:lstStyle/>
          <a:p>
            <a:r>
              <a:rPr lang="en-US"/>
              <a:t>Click to edit Master title style</a:t>
            </a:r>
            <a:endParaRPr lang="en-GB"/>
          </a:p>
        </p:txBody>
      </p:sp>
      <p:sp>
        <p:nvSpPr>
          <p:cNvPr id="21" name="Text Placeholder 20"/>
          <p:cNvSpPr>
            <a:spLocks noGrp="1"/>
          </p:cNvSpPr>
          <p:nvPr>
            <p:ph type="body" sz="quarter" idx="10"/>
          </p:nvPr>
        </p:nvSpPr>
        <p:spPr>
          <a:xfrm>
            <a:off x="440078" y="1489637"/>
            <a:ext cx="8263842" cy="914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869509777"/>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Section slide option 2">
    <p:bg>
      <p:bgPr>
        <a:solidFill>
          <a:srgbClr val="3AA459"/>
        </a:solidFill>
        <a:effectLst/>
      </p:bgPr>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35937" y="6052497"/>
            <a:ext cx="1298990" cy="1298990"/>
          </a:xfrm>
          <a:prstGeom prst="rect">
            <a:avLst/>
          </a:prstGeom>
        </p:spPr>
      </p:pic>
      <p:pic>
        <p:nvPicPr>
          <p:cNvPr id="9" name="Picture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073073" y="4587629"/>
            <a:ext cx="1500378" cy="1500378"/>
          </a:xfrm>
          <a:prstGeom prst="rect">
            <a:avLst/>
          </a:prstGeom>
        </p:spPr>
      </p:pic>
      <p:pic>
        <p:nvPicPr>
          <p:cNvPr id="16" name="Picture 15"/>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6334927" y="972988"/>
            <a:ext cx="2591562" cy="2591562"/>
          </a:xfrm>
          <a:prstGeom prst="rect">
            <a:avLst/>
          </a:prstGeom>
        </p:spPr>
      </p:pic>
      <p:pic>
        <p:nvPicPr>
          <p:cNvPr id="17" name="Picture 16" descr="blue_bubble.png"/>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5961778" y="2814361"/>
            <a:ext cx="1500378" cy="1500378"/>
          </a:xfrm>
          <a:prstGeom prst="rect">
            <a:avLst/>
          </a:prstGeom>
        </p:spPr>
      </p:pic>
      <p:sp>
        <p:nvSpPr>
          <p:cNvPr id="14" name="Title 1"/>
          <p:cNvSpPr>
            <a:spLocks noGrp="1"/>
          </p:cNvSpPr>
          <p:nvPr>
            <p:ph type="ctrTitle" hasCustomPrompt="1"/>
          </p:nvPr>
        </p:nvSpPr>
        <p:spPr>
          <a:xfrm>
            <a:off x="513796" y="1565981"/>
            <a:ext cx="5772579" cy="1828574"/>
          </a:xfrm>
          <a:prstGeom prst="rect">
            <a:avLst/>
          </a:prstGeom>
        </p:spPr>
        <p:txBody>
          <a:bodyPr anchor="t"/>
          <a:lstStyle>
            <a:lvl1pPr algn="l">
              <a:defRPr>
                <a:solidFill>
                  <a:schemeClr val="bg1"/>
                </a:solidFill>
              </a:defRPr>
            </a:lvl1pPr>
          </a:lstStyle>
          <a:p>
            <a:r>
              <a:rPr lang="en-US" dirty="0"/>
              <a:t>Click to edit section slide Master title style</a:t>
            </a:r>
            <a:endParaRPr lang="en-GB" dirty="0"/>
          </a:p>
        </p:txBody>
      </p:sp>
      <p:sp>
        <p:nvSpPr>
          <p:cNvPr id="15" name="Subtitle 2"/>
          <p:cNvSpPr>
            <a:spLocks noGrp="1"/>
          </p:cNvSpPr>
          <p:nvPr>
            <p:ph type="subTitle" idx="1"/>
          </p:nvPr>
        </p:nvSpPr>
        <p:spPr>
          <a:xfrm>
            <a:off x="513797" y="3321756"/>
            <a:ext cx="4382759" cy="1857022"/>
          </a:xfrm>
          <a:prstGeom prst="rect">
            <a:avLst/>
          </a:prstGeom>
        </p:spPr>
        <p:txBody>
          <a:bodyPr anchor="t"/>
          <a:lstStyle>
            <a:lvl1pPr marL="0" indent="0" algn="l">
              <a:buNone/>
              <a:defRPr>
                <a:solidFill>
                  <a:schemeClr val="bg1">
                    <a:lumMod val="8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pic>
        <p:nvPicPr>
          <p:cNvPr id="10" name="Picture 9"/>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513797" y="5853914"/>
            <a:ext cx="2946912" cy="814735"/>
          </a:xfrm>
          <a:prstGeom prst="rect">
            <a:avLst/>
          </a:prstGeom>
        </p:spPr>
      </p:pic>
    </p:spTree>
    <p:extLst>
      <p:ext uri="{BB962C8B-B14F-4D97-AF65-F5344CB8AC3E}">
        <p14:creationId xmlns:p14="http://schemas.microsoft.com/office/powerpoint/2010/main" val="29157138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Section slide option 3">
    <p:bg>
      <p:bgPr>
        <a:solidFill>
          <a:srgbClr val="118CDC"/>
        </a:solidFill>
        <a:effectLst/>
      </p:bgPr>
    </p:bg>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22609" y="-409222"/>
            <a:ext cx="1500378" cy="1500378"/>
          </a:xfrm>
          <a:prstGeom prst="rect">
            <a:avLst/>
          </a:prstGeom>
        </p:spPr>
      </p:pic>
      <p:sp>
        <p:nvSpPr>
          <p:cNvPr id="14" name="Title 1"/>
          <p:cNvSpPr>
            <a:spLocks noGrp="1"/>
          </p:cNvSpPr>
          <p:nvPr>
            <p:ph type="ctrTitle" hasCustomPrompt="1"/>
          </p:nvPr>
        </p:nvSpPr>
        <p:spPr>
          <a:xfrm>
            <a:off x="513796" y="1565981"/>
            <a:ext cx="5772579" cy="1828574"/>
          </a:xfrm>
          <a:prstGeom prst="rect">
            <a:avLst/>
          </a:prstGeom>
        </p:spPr>
        <p:txBody>
          <a:bodyPr anchor="t"/>
          <a:lstStyle>
            <a:lvl1pPr algn="l">
              <a:defRPr>
                <a:solidFill>
                  <a:schemeClr val="bg1"/>
                </a:solidFill>
              </a:defRPr>
            </a:lvl1pPr>
          </a:lstStyle>
          <a:p>
            <a:r>
              <a:rPr lang="en-US" dirty="0"/>
              <a:t>Click to edit section slide Master title style</a:t>
            </a:r>
            <a:endParaRPr lang="en-GB" dirty="0"/>
          </a:p>
        </p:txBody>
      </p:sp>
      <p:sp>
        <p:nvSpPr>
          <p:cNvPr id="15" name="Subtitle 2"/>
          <p:cNvSpPr>
            <a:spLocks noGrp="1"/>
          </p:cNvSpPr>
          <p:nvPr>
            <p:ph type="subTitle" idx="1"/>
          </p:nvPr>
        </p:nvSpPr>
        <p:spPr>
          <a:xfrm>
            <a:off x="513797" y="3321756"/>
            <a:ext cx="4382759" cy="1857022"/>
          </a:xfrm>
          <a:prstGeom prst="rect">
            <a:avLst/>
          </a:prstGeom>
        </p:spPr>
        <p:txBody>
          <a:bodyPr anchor="t"/>
          <a:lstStyle>
            <a:lvl1pPr marL="0" indent="0" algn="l">
              <a:buNone/>
              <a:defRPr>
                <a:solidFill>
                  <a:schemeClr val="bg1">
                    <a:lumMod val="8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030692" y="4159846"/>
            <a:ext cx="1298990" cy="1298990"/>
          </a:xfrm>
          <a:prstGeom prst="rect">
            <a:avLst/>
          </a:prstGeom>
        </p:spPr>
      </p:pic>
      <p:pic>
        <p:nvPicPr>
          <p:cNvPr id="16" name="Picture 15"/>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6022987" y="2587216"/>
            <a:ext cx="2591562" cy="2591562"/>
          </a:xfrm>
          <a:prstGeom prst="rect">
            <a:avLst/>
          </a:prstGeom>
        </p:spPr>
      </p:pic>
      <p:pic>
        <p:nvPicPr>
          <p:cNvPr id="17" name="Picture 16"/>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5537875" y="4983762"/>
            <a:ext cx="1500378" cy="1500378"/>
          </a:xfrm>
          <a:prstGeom prst="rect">
            <a:avLst/>
          </a:prstGeom>
        </p:spPr>
      </p:pic>
      <p:pic>
        <p:nvPicPr>
          <p:cNvPr id="11" name="Picture 10"/>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513797" y="5853914"/>
            <a:ext cx="2946912" cy="814735"/>
          </a:xfrm>
          <a:prstGeom prst="rect">
            <a:avLst/>
          </a:prstGeom>
        </p:spPr>
      </p:pic>
    </p:spTree>
    <p:extLst>
      <p:ext uri="{BB962C8B-B14F-4D97-AF65-F5344CB8AC3E}">
        <p14:creationId xmlns:p14="http://schemas.microsoft.com/office/powerpoint/2010/main" val="11518665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Section slide option 4">
    <p:bg>
      <p:bgPr>
        <a:solidFill>
          <a:srgbClr val="571B6E"/>
        </a:solidFill>
        <a:effectLst/>
      </p:bgPr>
    </p:bg>
    <p:spTree>
      <p:nvGrpSpPr>
        <p:cNvPr id="1" name=""/>
        <p:cNvGrpSpPr/>
        <p:nvPr/>
      </p:nvGrpSpPr>
      <p:grpSpPr>
        <a:xfrm>
          <a:off x="0" y="0"/>
          <a:ext cx="0" cy="0"/>
          <a:chOff x="0" y="0"/>
          <a:chExt cx="0" cy="0"/>
        </a:xfrm>
      </p:grpSpPr>
      <p:pic>
        <p:nvPicPr>
          <p:cNvPr id="17" name="Picture 1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55981" y="4839347"/>
            <a:ext cx="1500378" cy="1500378"/>
          </a:xfrm>
          <a:prstGeom prst="rect">
            <a:avLst/>
          </a:prstGeom>
        </p:spPr>
      </p:pic>
      <p:sp>
        <p:nvSpPr>
          <p:cNvPr id="14" name="Title 1"/>
          <p:cNvSpPr>
            <a:spLocks noGrp="1"/>
          </p:cNvSpPr>
          <p:nvPr>
            <p:ph type="ctrTitle" hasCustomPrompt="1"/>
          </p:nvPr>
        </p:nvSpPr>
        <p:spPr>
          <a:xfrm>
            <a:off x="513796" y="1565981"/>
            <a:ext cx="5772579" cy="1828574"/>
          </a:xfrm>
          <a:prstGeom prst="rect">
            <a:avLst/>
          </a:prstGeom>
        </p:spPr>
        <p:txBody>
          <a:bodyPr anchor="t"/>
          <a:lstStyle>
            <a:lvl1pPr algn="l">
              <a:defRPr>
                <a:solidFill>
                  <a:schemeClr val="bg1"/>
                </a:solidFill>
              </a:defRPr>
            </a:lvl1pPr>
          </a:lstStyle>
          <a:p>
            <a:r>
              <a:rPr lang="en-US" dirty="0"/>
              <a:t>Click to edit section slide Master title style</a:t>
            </a:r>
            <a:endParaRPr lang="en-GB" dirty="0"/>
          </a:p>
        </p:txBody>
      </p:sp>
      <p:sp>
        <p:nvSpPr>
          <p:cNvPr id="15" name="Subtitle 2"/>
          <p:cNvSpPr>
            <a:spLocks noGrp="1"/>
          </p:cNvSpPr>
          <p:nvPr>
            <p:ph type="subTitle" idx="1"/>
          </p:nvPr>
        </p:nvSpPr>
        <p:spPr>
          <a:xfrm>
            <a:off x="513797" y="3321756"/>
            <a:ext cx="4382759" cy="1857022"/>
          </a:xfrm>
          <a:prstGeom prst="rect">
            <a:avLst/>
          </a:prstGeom>
        </p:spPr>
        <p:txBody>
          <a:bodyPr anchor="t"/>
          <a:lstStyle>
            <a:lvl1pPr marL="0" indent="0" algn="l">
              <a:buNone/>
              <a:defRPr>
                <a:solidFill>
                  <a:schemeClr val="bg1">
                    <a:lumMod val="8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057369" y="343789"/>
            <a:ext cx="1298990" cy="1298990"/>
          </a:xfrm>
          <a:prstGeom prst="rect">
            <a:avLst/>
          </a:prstGeom>
        </p:spPr>
      </p:pic>
      <p:pic>
        <p:nvPicPr>
          <p:cNvPr id="11" name="Picture 10" descr="blue_bubble.pn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5627590" y="3543566"/>
            <a:ext cx="2591562" cy="2591562"/>
          </a:xfrm>
          <a:prstGeom prst="rect">
            <a:avLst/>
          </a:prstGeom>
        </p:spPr>
      </p:pic>
      <p:pic>
        <p:nvPicPr>
          <p:cNvPr id="16" name="Picture 15"/>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7139692" y="2842993"/>
            <a:ext cx="1500378" cy="1500378"/>
          </a:xfrm>
          <a:prstGeom prst="rect">
            <a:avLst/>
          </a:prstGeom>
        </p:spPr>
      </p:pic>
      <p:pic>
        <p:nvPicPr>
          <p:cNvPr id="9" name="Picture 8"/>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513797" y="5853914"/>
            <a:ext cx="2946912" cy="814735"/>
          </a:xfrm>
          <a:prstGeom prst="rect">
            <a:avLst/>
          </a:prstGeom>
        </p:spPr>
      </p:pic>
    </p:spTree>
    <p:extLst>
      <p:ext uri="{BB962C8B-B14F-4D97-AF65-F5344CB8AC3E}">
        <p14:creationId xmlns:p14="http://schemas.microsoft.com/office/powerpoint/2010/main" val="7640607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4491240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32A4AD17-2FA3-EE48-BE53-16058BEF9546}" type="datetime1">
              <a:rPr lang="en-GB" smtClean="0"/>
              <a:t>08/03/2018</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2D5D36F2-7571-524C-91CE-3385EB6C287D}" type="slidenum">
              <a:rPr lang="en-GB" smtClean="0"/>
              <a:t>‹#›</a:t>
            </a:fld>
            <a:endParaRPr lang="en-GB"/>
          </a:p>
        </p:txBody>
      </p:sp>
    </p:spTree>
    <p:extLst>
      <p:ext uri="{BB962C8B-B14F-4D97-AF65-F5344CB8AC3E}">
        <p14:creationId xmlns:p14="http://schemas.microsoft.com/office/powerpoint/2010/main" val="6995883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1B8D1391-B889-1643-A4FF-AAAFAA00C3D0}" type="datetime1">
              <a:rPr lang="en-GB" smtClean="0"/>
              <a:t>08/03/2018</a:t>
            </a:fld>
            <a:endParaRPr lang="en-GB"/>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2D5D36F2-7571-524C-91CE-3385EB6C287D}" type="slidenum">
              <a:rPr lang="en-GB" smtClean="0"/>
              <a:t>‹#›</a:t>
            </a:fld>
            <a:endParaRPr lang="en-GB"/>
          </a:p>
        </p:txBody>
      </p:sp>
    </p:spTree>
    <p:extLst>
      <p:ext uri="{BB962C8B-B14F-4D97-AF65-F5344CB8AC3E}">
        <p14:creationId xmlns:p14="http://schemas.microsoft.com/office/powerpoint/2010/main" val="41748516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01D26146-0E9C-C94F-812F-B6B6E766C50E}" type="datetime1">
              <a:rPr lang="en-GB" smtClean="0"/>
              <a:t>08/03/2018</a:t>
            </a:fld>
            <a:endParaRPr lang="en-GB"/>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GB"/>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2D5D36F2-7571-524C-91CE-3385EB6C287D}" type="slidenum">
              <a:rPr lang="en-GB" smtClean="0"/>
              <a:t>‹#›</a:t>
            </a:fld>
            <a:endParaRPr lang="en-GB"/>
          </a:p>
        </p:txBody>
      </p:sp>
    </p:spTree>
    <p:extLst>
      <p:ext uri="{BB962C8B-B14F-4D97-AF65-F5344CB8AC3E}">
        <p14:creationId xmlns:p14="http://schemas.microsoft.com/office/powerpoint/2010/main" val="12524184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GB"/>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2F530E8E-6505-5A46-92F2-AEA7BD87EC07}" type="datetime1">
              <a:rPr lang="en-GB" smtClean="0"/>
              <a:t>08/03/2018</a:t>
            </a:fld>
            <a:endParaRPr lang="en-GB"/>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GB"/>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2D5D36F2-7571-524C-91CE-3385EB6C287D}" type="slidenum">
              <a:rPr lang="en-GB" smtClean="0"/>
              <a:t>‹#›</a:t>
            </a:fld>
            <a:endParaRPr lang="en-GB"/>
          </a:p>
        </p:txBody>
      </p:sp>
    </p:spTree>
    <p:extLst>
      <p:ext uri="{BB962C8B-B14F-4D97-AF65-F5344CB8AC3E}">
        <p14:creationId xmlns:p14="http://schemas.microsoft.com/office/powerpoint/2010/main" val="13694388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DEA70E70-1EC0-D84A-B653-8CAAAA33B6A8}" type="datetime1">
              <a:rPr lang="en-GB" smtClean="0"/>
              <a:t>08/03/2018</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2D5D36F2-7571-524C-91CE-3385EB6C287D}" type="slidenum">
              <a:rPr lang="en-GB" smtClean="0"/>
              <a:t>‹#›</a:t>
            </a:fld>
            <a:endParaRPr lang="en-GB"/>
          </a:p>
        </p:txBody>
      </p:sp>
    </p:spTree>
    <p:extLst>
      <p:ext uri="{BB962C8B-B14F-4D97-AF65-F5344CB8AC3E}">
        <p14:creationId xmlns:p14="http://schemas.microsoft.com/office/powerpoint/2010/main" val="23722327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2578561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22213831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7EB0A0E1-1BE3-1947-9006-D935137C1A00}" type="datetime1">
              <a:rPr lang="en-GB" smtClean="0"/>
              <a:t>08/03/2018</a:t>
            </a:fld>
            <a:endParaRPr lang="en-GB"/>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2D5D36F2-7571-524C-91CE-3385EB6C287D}" type="slidenum">
              <a:rPr lang="en-GB" smtClean="0"/>
              <a:t>‹#›</a:t>
            </a:fld>
            <a:endParaRPr lang="en-GB"/>
          </a:p>
        </p:txBody>
      </p:sp>
    </p:spTree>
    <p:extLst>
      <p:ext uri="{BB962C8B-B14F-4D97-AF65-F5344CB8AC3E}">
        <p14:creationId xmlns:p14="http://schemas.microsoft.com/office/powerpoint/2010/main" val="15377002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914E1A8F-B5C3-8E48-A1DF-83B281257ABC}" type="datetime1">
              <a:rPr lang="en-GB" smtClean="0"/>
              <a:t>08/03/2018</a:t>
            </a:fld>
            <a:endParaRPr lang="en-GB"/>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2D5D36F2-7571-524C-91CE-3385EB6C287D}" type="slidenum">
              <a:rPr lang="en-GB" smtClean="0"/>
              <a:t>‹#›</a:t>
            </a:fld>
            <a:endParaRPr lang="en-GB"/>
          </a:p>
        </p:txBody>
      </p:sp>
    </p:spTree>
    <p:extLst>
      <p:ext uri="{BB962C8B-B14F-4D97-AF65-F5344CB8AC3E}">
        <p14:creationId xmlns:p14="http://schemas.microsoft.com/office/powerpoint/2010/main" val="168515225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GB"/>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3B0662D-CBCD-9A4C-A27D-B596330E1E87}" type="datetime1">
              <a:rPr lang="en-GB" smtClean="0"/>
              <a:t>08/03/2018</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2D5D36F2-7571-524C-91CE-3385EB6C287D}" type="slidenum">
              <a:rPr lang="en-GB" smtClean="0"/>
              <a:t>‹#›</a:t>
            </a:fld>
            <a:endParaRPr lang="en-GB"/>
          </a:p>
        </p:txBody>
      </p:sp>
    </p:spTree>
    <p:extLst>
      <p:ext uri="{BB962C8B-B14F-4D97-AF65-F5344CB8AC3E}">
        <p14:creationId xmlns:p14="http://schemas.microsoft.com/office/powerpoint/2010/main" val="109170599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5FAA515F-7044-3E46-A99A-4B7F6367BA77}" type="datetime1">
              <a:rPr lang="en-GB" smtClean="0"/>
              <a:t>08/03/2018</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2D5D36F2-7571-524C-91CE-3385EB6C287D}" type="slidenum">
              <a:rPr lang="en-GB" smtClean="0"/>
              <a:t>‹#›</a:t>
            </a:fld>
            <a:endParaRPr lang="en-GB"/>
          </a:p>
        </p:txBody>
      </p:sp>
    </p:spTree>
    <p:extLst>
      <p:ext uri="{BB962C8B-B14F-4D97-AF65-F5344CB8AC3E}">
        <p14:creationId xmlns:p14="http://schemas.microsoft.com/office/powerpoint/2010/main" val="329457536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ver slide">
    <p:bg>
      <p:bgRef idx="1001">
        <a:schemeClr val="bg1"/>
      </p:bgRef>
    </p:bg>
    <p:spTree>
      <p:nvGrpSpPr>
        <p:cNvPr id="1" name=""/>
        <p:cNvGrpSpPr/>
        <p:nvPr/>
      </p:nvGrpSpPr>
      <p:grpSpPr>
        <a:xfrm>
          <a:off x="0" y="0"/>
          <a:ext cx="0" cy="0"/>
          <a:chOff x="0" y="0"/>
          <a:chExt cx="0" cy="0"/>
        </a:xfrm>
      </p:grpSpPr>
      <p:sp>
        <p:nvSpPr>
          <p:cNvPr id="14" name="Rectangle 13"/>
          <p:cNvSpPr/>
          <p:nvPr userDrawn="1"/>
        </p:nvSpPr>
        <p:spPr>
          <a:xfrm>
            <a:off x="0" y="-1"/>
            <a:ext cx="9209899" cy="6992057"/>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pic>
        <p:nvPicPr>
          <p:cNvPr id="15" name="Pictur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52031" y="3935656"/>
            <a:ext cx="4562635" cy="3385181"/>
          </a:xfrm>
          <a:prstGeom prst="rect">
            <a:avLst/>
          </a:prstGeom>
        </p:spPr>
      </p:pic>
      <p:pic>
        <p:nvPicPr>
          <p:cNvPr id="16" name="Picture 15" descr="purple_circle.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281234" y="-313644"/>
            <a:ext cx="1489638" cy="1489638"/>
          </a:xfrm>
          <a:prstGeom prst="rect">
            <a:avLst/>
          </a:prstGeom>
        </p:spPr>
      </p:pic>
      <p:pic>
        <p:nvPicPr>
          <p:cNvPr id="9" name="Picture 8"/>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578234" y="5710843"/>
            <a:ext cx="3406621" cy="933815"/>
          </a:xfrm>
          <a:prstGeom prst="rect">
            <a:avLst/>
          </a:prstGeom>
        </p:spPr>
      </p:pic>
      <p:sp>
        <p:nvSpPr>
          <p:cNvPr id="17" name="Subtitle 2"/>
          <p:cNvSpPr txBox="1">
            <a:spLocks/>
          </p:cNvSpPr>
          <p:nvPr userDrawn="1"/>
        </p:nvSpPr>
        <p:spPr>
          <a:xfrm>
            <a:off x="331517" y="1877760"/>
            <a:ext cx="6859499" cy="1857022"/>
          </a:xfrm>
          <a:prstGeom prst="rect">
            <a:avLst/>
          </a:prstGeom>
        </p:spPr>
        <p:txBody>
          <a:bodyPr anchor="t"/>
          <a:lstStyle>
            <a:lvl1pPr marL="0" indent="0" algn="l" defTabSz="457200" rtl="0" eaLnBrk="1" latinLnBrk="0" hangingPunct="1">
              <a:spcBef>
                <a:spcPct val="20000"/>
              </a:spcBef>
              <a:buFont typeface="Arial"/>
              <a:buNone/>
              <a:defRPr sz="2800" kern="1200">
                <a:solidFill>
                  <a:schemeClr val="tx1">
                    <a:lumMod val="50000"/>
                    <a:lumOff val="50000"/>
                  </a:schemeClr>
                </a:solidFill>
                <a:latin typeface="Verdana"/>
                <a:ea typeface="+mn-ea"/>
                <a:cs typeface="Verdana"/>
              </a:defRPr>
            </a:lvl1pPr>
            <a:lvl2pPr marL="457200" indent="0" algn="ctr" defTabSz="457200" rtl="0" eaLnBrk="1" latinLnBrk="0" hangingPunct="1">
              <a:spcBef>
                <a:spcPct val="20000"/>
              </a:spcBef>
              <a:buFont typeface="Arial"/>
              <a:buNone/>
              <a:defRPr sz="2400" kern="1200">
                <a:solidFill>
                  <a:schemeClr val="tx1">
                    <a:tint val="75000"/>
                  </a:schemeClr>
                </a:solidFill>
                <a:latin typeface="Verdana"/>
                <a:ea typeface="+mn-ea"/>
                <a:cs typeface="Verdana"/>
              </a:defRPr>
            </a:lvl2pPr>
            <a:lvl3pPr marL="914400" indent="0" algn="ctr" defTabSz="457200" rtl="0" eaLnBrk="1" latinLnBrk="0" hangingPunct="1">
              <a:spcBef>
                <a:spcPct val="20000"/>
              </a:spcBef>
              <a:buFont typeface="Arial"/>
              <a:buNone/>
              <a:defRPr sz="2000" kern="1200">
                <a:solidFill>
                  <a:schemeClr val="tx1">
                    <a:tint val="75000"/>
                  </a:schemeClr>
                </a:solidFill>
                <a:latin typeface="Verdana"/>
                <a:ea typeface="+mn-ea"/>
                <a:cs typeface="Verdana"/>
              </a:defRPr>
            </a:lvl3pPr>
            <a:lvl4pPr marL="1371600" indent="0" algn="ctr" defTabSz="457200" rtl="0" eaLnBrk="1" latinLnBrk="0" hangingPunct="1">
              <a:spcBef>
                <a:spcPct val="20000"/>
              </a:spcBef>
              <a:buFont typeface="Arial"/>
              <a:buNone/>
              <a:defRPr sz="1800" kern="1200">
                <a:solidFill>
                  <a:schemeClr val="tx1">
                    <a:tint val="75000"/>
                  </a:schemeClr>
                </a:solidFill>
                <a:latin typeface="Verdana"/>
                <a:ea typeface="+mn-ea"/>
                <a:cs typeface="Verdana"/>
              </a:defRPr>
            </a:lvl4pPr>
            <a:lvl5pPr marL="1828800" indent="0" algn="ctr" defTabSz="457200" rtl="0" eaLnBrk="1" latinLnBrk="0" hangingPunct="1">
              <a:spcBef>
                <a:spcPct val="20000"/>
              </a:spcBef>
              <a:buFont typeface="Arial"/>
              <a:buNone/>
              <a:defRPr sz="1800" kern="1200">
                <a:solidFill>
                  <a:schemeClr val="tx1">
                    <a:tint val="75000"/>
                  </a:schemeClr>
                </a:solidFill>
                <a:latin typeface="Verdana"/>
                <a:ea typeface="+mn-ea"/>
                <a:cs typeface="Verdana"/>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endParaRPr lang="en-GB" dirty="0"/>
          </a:p>
        </p:txBody>
      </p:sp>
      <p:sp>
        <p:nvSpPr>
          <p:cNvPr id="11" name="Title 10"/>
          <p:cNvSpPr>
            <a:spLocks noGrp="1"/>
          </p:cNvSpPr>
          <p:nvPr>
            <p:ph type="title"/>
          </p:nvPr>
        </p:nvSpPr>
        <p:spPr/>
        <p:txBody>
          <a:bodyPr/>
          <a:lstStyle/>
          <a:p>
            <a:r>
              <a:rPr lang="en-US"/>
              <a:t>Click to edit Master title style</a:t>
            </a:r>
            <a:endParaRPr lang="en-GB"/>
          </a:p>
        </p:txBody>
      </p:sp>
      <p:sp>
        <p:nvSpPr>
          <p:cNvPr id="21" name="Text Placeholder 20"/>
          <p:cNvSpPr>
            <a:spLocks noGrp="1"/>
          </p:cNvSpPr>
          <p:nvPr>
            <p:ph type="body" sz="quarter" idx="10"/>
          </p:nvPr>
        </p:nvSpPr>
        <p:spPr>
          <a:xfrm>
            <a:off x="440078" y="1489637"/>
            <a:ext cx="8263842" cy="914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140772622"/>
      </p:ext>
    </p:extLst>
  </p:cSld>
  <p:clrMapOvr>
    <a:overrideClrMapping bg1="lt1" tx1="dk1" bg2="lt2" tx2="dk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p>
            <a:r>
              <a:rPr lang="en-US"/>
              <a:t>Click to edit Master title style</a:t>
            </a:r>
            <a:endParaRPr lang="en-GB"/>
          </a:p>
        </p:txBody>
      </p:sp>
    </p:spTree>
    <p:extLst>
      <p:ext uri="{BB962C8B-B14F-4D97-AF65-F5344CB8AC3E}">
        <p14:creationId xmlns:p14="http://schemas.microsoft.com/office/powerpoint/2010/main" val="386784309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Cover slide">
    <p:bg>
      <p:bgRef idx="1001">
        <a:schemeClr val="bg1"/>
      </p:bgRef>
    </p:bg>
    <p:spTree>
      <p:nvGrpSpPr>
        <p:cNvPr id="1" name=""/>
        <p:cNvGrpSpPr/>
        <p:nvPr/>
      </p:nvGrpSpPr>
      <p:grpSpPr>
        <a:xfrm>
          <a:off x="0" y="0"/>
          <a:ext cx="0" cy="0"/>
          <a:chOff x="0" y="0"/>
          <a:chExt cx="0" cy="0"/>
        </a:xfrm>
      </p:grpSpPr>
      <p:sp>
        <p:nvSpPr>
          <p:cNvPr id="14" name="Rectangle 13"/>
          <p:cNvSpPr/>
          <p:nvPr userDrawn="1"/>
        </p:nvSpPr>
        <p:spPr>
          <a:xfrm>
            <a:off x="0" y="-1"/>
            <a:ext cx="9209899" cy="6992057"/>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 name="Title 1"/>
          <p:cNvSpPr>
            <a:spLocks noGrp="1"/>
          </p:cNvSpPr>
          <p:nvPr>
            <p:ph type="ctrTitle" hasCustomPrompt="1"/>
          </p:nvPr>
        </p:nvSpPr>
        <p:spPr>
          <a:xfrm>
            <a:off x="331517" y="292990"/>
            <a:ext cx="6949717" cy="1828574"/>
          </a:xfrm>
          <a:prstGeom prst="rect">
            <a:avLst/>
          </a:prstGeom>
        </p:spPr>
        <p:txBody>
          <a:bodyPr anchor="t"/>
          <a:lstStyle>
            <a:lvl1pPr algn="l">
              <a:defRPr>
                <a:solidFill>
                  <a:srgbClr val="2D4F97"/>
                </a:solidFill>
              </a:defRPr>
            </a:lvl1pPr>
          </a:lstStyle>
          <a:p>
            <a:r>
              <a:rPr lang="en-US" dirty="0"/>
              <a:t>Click to edit cover slide Master title style</a:t>
            </a:r>
            <a:endParaRPr lang="en-GB" dirty="0"/>
          </a:p>
        </p:txBody>
      </p:sp>
      <p:pic>
        <p:nvPicPr>
          <p:cNvPr id="15" name="Pictur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52031" y="3935656"/>
            <a:ext cx="4562635" cy="3385181"/>
          </a:xfrm>
          <a:prstGeom prst="rect">
            <a:avLst/>
          </a:prstGeom>
        </p:spPr>
      </p:pic>
      <p:pic>
        <p:nvPicPr>
          <p:cNvPr id="16" name="Picture 15" descr="purple_circle.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281234" y="-313644"/>
            <a:ext cx="1489638" cy="1489638"/>
          </a:xfrm>
          <a:prstGeom prst="rect">
            <a:avLst/>
          </a:prstGeom>
        </p:spPr>
      </p:pic>
      <p:pic>
        <p:nvPicPr>
          <p:cNvPr id="9" name="Picture 8"/>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578234" y="5710843"/>
            <a:ext cx="3406621" cy="933815"/>
          </a:xfrm>
          <a:prstGeom prst="rect">
            <a:avLst/>
          </a:prstGeom>
        </p:spPr>
      </p:pic>
      <p:sp>
        <p:nvSpPr>
          <p:cNvPr id="17" name="Subtitle 2"/>
          <p:cNvSpPr txBox="1">
            <a:spLocks/>
          </p:cNvSpPr>
          <p:nvPr userDrawn="1"/>
        </p:nvSpPr>
        <p:spPr>
          <a:xfrm>
            <a:off x="331517" y="1877760"/>
            <a:ext cx="6859499" cy="1857022"/>
          </a:xfrm>
          <a:prstGeom prst="rect">
            <a:avLst/>
          </a:prstGeom>
        </p:spPr>
        <p:txBody>
          <a:bodyPr anchor="t"/>
          <a:lstStyle>
            <a:lvl1pPr marL="0" indent="0" algn="l" defTabSz="457200" rtl="0" eaLnBrk="1" latinLnBrk="0" hangingPunct="1">
              <a:spcBef>
                <a:spcPct val="20000"/>
              </a:spcBef>
              <a:buFont typeface="Arial"/>
              <a:buNone/>
              <a:defRPr sz="2800" kern="1200">
                <a:solidFill>
                  <a:schemeClr val="tx1">
                    <a:lumMod val="50000"/>
                    <a:lumOff val="50000"/>
                  </a:schemeClr>
                </a:solidFill>
                <a:latin typeface="Verdana"/>
                <a:ea typeface="+mn-ea"/>
                <a:cs typeface="Verdana"/>
              </a:defRPr>
            </a:lvl1pPr>
            <a:lvl2pPr marL="457200" indent="0" algn="ctr" defTabSz="457200" rtl="0" eaLnBrk="1" latinLnBrk="0" hangingPunct="1">
              <a:spcBef>
                <a:spcPct val="20000"/>
              </a:spcBef>
              <a:buFont typeface="Arial"/>
              <a:buNone/>
              <a:defRPr sz="2400" kern="1200">
                <a:solidFill>
                  <a:schemeClr val="tx1">
                    <a:tint val="75000"/>
                  </a:schemeClr>
                </a:solidFill>
                <a:latin typeface="Verdana"/>
                <a:ea typeface="+mn-ea"/>
                <a:cs typeface="Verdana"/>
              </a:defRPr>
            </a:lvl2pPr>
            <a:lvl3pPr marL="914400" indent="0" algn="ctr" defTabSz="457200" rtl="0" eaLnBrk="1" latinLnBrk="0" hangingPunct="1">
              <a:spcBef>
                <a:spcPct val="20000"/>
              </a:spcBef>
              <a:buFont typeface="Arial"/>
              <a:buNone/>
              <a:defRPr sz="2000" kern="1200">
                <a:solidFill>
                  <a:schemeClr val="tx1">
                    <a:tint val="75000"/>
                  </a:schemeClr>
                </a:solidFill>
                <a:latin typeface="Verdana"/>
                <a:ea typeface="+mn-ea"/>
                <a:cs typeface="Verdana"/>
              </a:defRPr>
            </a:lvl3pPr>
            <a:lvl4pPr marL="1371600" indent="0" algn="ctr" defTabSz="457200" rtl="0" eaLnBrk="1" latinLnBrk="0" hangingPunct="1">
              <a:spcBef>
                <a:spcPct val="20000"/>
              </a:spcBef>
              <a:buFont typeface="Arial"/>
              <a:buNone/>
              <a:defRPr sz="1800" kern="1200">
                <a:solidFill>
                  <a:schemeClr val="tx1">
                    <a:tint val="75000"/>
                  </a:schemeClr>
                </a:solidFill>
                <a:latin typeface="Verdana"/>
                <a:ea typeface="+mn-ea"/>
                <a:cs typeface="Verdana"/>
              </a:defRPr>
            </a:lvl4pPr>
            <a:lvl5pPr marL="1828800" indent="0" algn="ctr" defTabSz="457200" rtl="0" eaLnBrk="1" latinLnBrk="0" hangingPunct="1">
              <a:spcBef>
                <a:spcPct val="20000"/>
              </a:spcBef>
              <a:buFont typeface="Arial"/>
              <a:buNone/>
              <a:defRPr sz="1800" kern="1200">
                <a:solidFill>
                  <a:schemeClr val="tx1">
                    <a:tint val="75000"/>
                  </a:schemeClr>
                </a:solidFill>
                <a:latin typeface="Verdana"/>
                <a:ea typeface="+mn-ea"/>
                <a:cs typeface="Verdana"/>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endParaRPr lang="en-GB" dirty="0"/>
          </a:p>
        </p:txBody>
      </p:sp>
    </p:spTree>
    <p:extLst>
      <p:ext uri="{BB962C8B-B14F-4D97-AF65-F5344CB8AC3E}">
        <p14:creationId xmlns:p14="http://schemas.microsoft.com/office/powerpoint/2010/main" val="1818370262"/>
      </p:ext>
    </p:extLst>
  </p:cSld>
  <p:clrMapOvr>
    <a:overrideClrMapping bg1="lt1" tx1="dk1" bg2="lt2" tx2="dk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Sign off slide">
    <p:spTree>
      <p:nvGrpSpPr>
        <p:cNvPr id="1" name=""/>
        <p:cNvGrpSpPr/>
        <p:nvPr/>
      </p:nvGrpSpPr>
      <p:grpSpPr>
        <a:xfrm>
          <a:off x="0" y="0"/>
          <a:ext cx="0" cy="0"/>
          <a:chOff x="0" y="0"/>
          <a:chExt cx="0" cy="0"/>
        </a:xfrm>
      </p:grpSpPr>
      <p:sp>
        <p:nvSpPr>
          <p:cNvPr id="6" name="Rectangle 5"/>
          <p:cNvSpPr/>
          <p:nvPr userDrawn="1"/>
        </p:nvSpPr>
        <p:spPr>
          <a:xfrm>
            <a:off x="0" y="-1"/>
            <a:ext cx="9209899" cy="6992057"/>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10800000">
            <a:off x="1078466" y="-338363"/>
            <a:ext cx="3245229" cy="2407751"/>
          </a:xfrm>
          <a:prstGeom prst="rect">
            <a:avLst/>
          </a:prstGeom>
        </p:spPr>
      </p:pic>
      <p:pic>
        <p:nvPicPr>
          <p:cNvPr id="8" name="Picture 7" descr="purple_circle.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391856" y="1098555"/>
            <a:ext cx="1174665" cy="1174665"/>
          </a:xfrm>
          <a:prstGeom prst="rect">
            <a:avLst/>
          </a:prstGeom>
        </p:spPr>
      </p:pic>
      <p:pic>
        <p:nvPicPr>
          <p:cNvPr id="9" name="Picture 8"/>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818043" y="3275962"/>
            <a:ext cx="3573813" cy="735785"/>
          </a:xfrm>
          <a:prstGeom prst="rect">
            <a:avLst/>
          </a:prstGeom>
        </p:spPr>
      </p:pic>
      <p:sp>
        <p:nvSpPr>
          <p:cNvPr id="15" name="Subtitle 2"/>
          <p:cNvSpPr txBox="1">
            <a:spLocks/>
          </p:cNvSpPr>
          <p:nvPr userDrawn="1"/>
        </p:nvSpPr>
        <p:spPr>
          <a:xfrm>
            <a:off x="1424583" y="1518524"/>
            <a:ext cx="2800702" cy="476266"/>
          </a:xfrm>
          <a:prstGeom prst="rect">
            <a:avLst/>
          </a:prstGeom>
        </p:spPr>
        <p:txBody>
          <a:bodyPr vert="horz" lIns="91440" tIns="45720" rIns="91440" bIns="45720" rtlCol="0" anchor="t">
            <a:normAutofit/>
          </a:bodyPr>
          <a:lstStyle>
            <a:lvl1pPr marL="0" indent="0" algn="l" defTabSz="457200" rtl="0" eaLnBrk="1" latinLnBrk="0" hangingPunct="1">
              <a:spcBef>
                <a:spcPct val="20000"/>
              </a:spcBef>
              <a:buFont typeface="Arial"/>
              <a:buNone/>
              <a:defRPr sz="1800" kern="1200">
                <a:solidFill>
                  <a:schemeClr val="tx1">
                    <a:lumMod val="50000"/>
                    <a:lumOff val="50000"/>
                  </a:schemeClr>
                </a:solidFill>
                <a:latin typeface="Verdana"/>
                <a:ea typeface="+mn-ea"/>
                <a:cs typeface="Verdana"/>
              </a:defRPr>
            </a:lvl1pPr>
            <a:lvl2pPr marL="457200" indent="0" algn="ctr" defTabSz="457200" rtl="0" eaLnBrk="1" latinLnBrk="0" hangingPunct="1">
              <a:spcBef>
                <a:spcPct val="20000"/>
              </a:spcBef>
              <a:buFont typeface="Arial"/>
              <a:buNone/>
              <a:defRPr sz="2400" kern="1200">
                <a:solidFill>
                  <a:schemeClr val="tx1">
                    <a:tint val="75000"/>
                  </a:schemeClr>
                </a:solidFill>
                <a:latin typeface="Verdana"/>
                <a:ea typeface="+mn-ea"/>
                <a:cs typeface="Verdana"/>
              </a:defRPr>
            </a:lvl2pPr>
            <a:lvl3pPr marL="914400" indent="0" algn="ctr" defTabSz="457200" rtl="0" eaLnBrk="1" latinLnBrk="0" hangingPunct="1">
              <a:spcBef>
                <a:spcPct val="20000"/>
              </a:spcBef>
              <a:buFont typeface="Arial"/>
              <a:buNone/>
              <a:defRPr sz="2000" kern="1200">
                <a:solidFill>
                  <a:schemeClr val="tx1">
                    <a:tint val="75000"/>
                  </a:schemeClr>
                </a:solidFill>
                <a:latin typeface="Verdana"/>
                <a:ea typeface="+mn-ea"/>
                <a:cs typeface="Verdana"/>
              </a:defRPr>
            </a:lvl3pPr>
            <a:lvl4pPr marL="1371600" indent="0" algn="ctr" defTabSz="457200" rtl="0" eaLnBrk="1" latinLnBrk="0" hangingPunct="1">
              <a:spcBef>
                <a:spcPct val="20000"/>
              </a:spcBef>
              <a:buFont typeface="Arial"/>
              <a:buNone/>
              <a:defRPr sz="1800" kern="1200">
                <a:solidFill>
                  <a:schemeClr val="tx1">
                    <a:tint val="75000"/>
                  </a:schemeClr>
                </a:solidFill>
                <a:latin typeface="Verdana"/>
                <a:ea typeface="+mn-ea"/>
                <a:cs typeface="Verdana"/>
              </a:defRPr>
            </a:lvl4pPr>
            <a:lvl5pPr marL="1828800" indent="0" algn="ctr" defTabSz="457200" rtl="0" eaLnBrk="1" latinLnBrk="0" hangingPunct="1">
              <a:spcBef>
                <a:spcPct val="20000"/>
              </a:spcBef>
              <a:buFont typeface="Arial"/>
              <a:buNone/>
              <a:defRPr sz="1800" kern="1200">
                <a:solidFill>
                  <a:schemeClr val="tx1">
                    <a:tint val="75000"/>
                  </a:schemeClr>
                </a:solidFill>
                <a:latin typeface="Verdana"/>
                <a:ea typeface="+mn-ea"/>
                <a:cs typeface="Verdana"/>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endParaRPr lang="en-US" dirty="0"/>
          </a:p>
        </p:txBody>
      </p:sp>
      <p:pic>
        <p:nvPicPr>
          <p:cNvPr id="11" name="Picture 10" descr="e.png"/>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886509" y="5329074"/>
            <a:ext cx="216783" cy="210113"/>
          </a:xfrm>
          <a:prstGeom prst="rect">
            <a:avLst/>
          </a:prstGeom>
        </p:spPr>
      </p:pic>
      <p:pic>
        <p:nvPicPr>
          <p:cNvPr id="12" name="Picture 11" descr="t.png"/>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886509" y="5013417"/>
            <a:ext cx="216783" cy="210113"/>
          </a:xfrm>
          <a:prstGeom prst="rect">
            <a:avLst/>
          </a:prstGeom>
        </p:spPr>
      </p:pic>
      <p:pic>
        <p:nvPicPr>
          <p:cNvPr id="13" name="Picture 12" descr="w.png"/>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4916674" y="5013417"/>
            <a:ext cx="216783" cy="210113"/>
          </a:xfrm>
          <a:prstGeom prst="rect">
            <a:avLst/>
          </a:prstGeom>
        </p:spPr>
      </p:pic>
      <p:sp>
        <p:nvSpPr>
          <p:cNvPr id="16" name="Subtitle 2"/>
          <p:cNvSpPr txBox="1">
            <a:spLocks/>
          </p:cNvSpPr>
          <p:nvPr userDrawn="1"/>
        </p:nvSpPr>
        <p:spPr>
          <a:xfrm>
            <a:off x="2104458" y="4911615"/>
            <a:ext cx="2817783" cy="1039951"/>
          </a:xfrm>
          <a:prstGeom prst="rect">
            <a:avLst/>
          </a:prstGeom>
        </p:spPr>
        <p:txBody>
          <a:bodyPr vert="horz" lIns="91440" tIns="45720" rIns="91440" bIns="45720" rtlCol="0" anchor="t">
            <a:normAutofit/>
          </a:bodyPr>
          <a:lstStyle>
            <a:lvl1pPr marL="0" indent="0" algn="l" defTabSz="457200" rtl="0" eaLnBrk="1" latinLnBrk="0" hangingPunct="1">
              <a:spcBef>
                <a:spcPct val="20000"/>
              </a:spcBef>
              <a:buFont typeface="Arial"/>
              <a:buNone/>
              <a:defRPr sz="1800" kern="1200">
                <a:solidFill>
                  <a:schemeClr val="tx1">
                    <a:lumMod val="50000"/>
                    <a:lumOff val="50000"/>
                  </a:schemeClr>
                </a:solidFill>
                <a:latin typeface="Verdana"/>
                <a:ea typeface="+mn-ea"/>
                <a:cs typeface="Verdana"/>
              </a:defRPr>
            </a:lvl1pPr>
            <a:lvl2pPr marL="457200" indent="0" algn="ctr" defTabSz="457200" rtl="0" eaLnBrk="1" latinLnBrk="0" hangingPunct="1">
              <a:spcBef>
                <a:spcPct val="20000"/>
              </a:spcBef>
              <a:buFont typeface="Arial"/>
              <a:buNone/>
              <a:defRPr sz="2400" kern="1200">
                <a:solidFill>
                  <a:schemeClr val="tx1">
                    <a:tint val="75000"/>
                  </a:schemeClr>
                </a:solidFill>
                <a:latin typeface="Verdana"/>
                <a:ea typeface="+mn-ea"/>
                <a:cs typeface="Verdana"/>
              </a:defRPr>
            </a:lvl2pPr>
            <a:lvl3pPr marL="914400" indent="0" algn="ctr" defTabSz="457200" rtl="0" eaLnBrk="1" latinLnBrk="0" hangingPunct="1">
              <a:spcBef>
                <a:spcPct val="20000"/>
              </a:spcBef>
              <a:buFont typeface="Arial"/>
              <a:buNone/>
              <a:defRPr sz="2000" kern="1200">
                <a:solidFill>
                  <a:schemeClr val="tx1">
                    <a:tint val="75000"/>
                  </a:schemeClr>
                </a:solidFill>
                <a:latin typeface="Verdana"/>
                <a:ea typeface="+mn-ea"/>
                <a:cs typeface="Verdana"/>
              </a:defRPr>
            </a:lvl3pPr>
            <a:lvl4pPr marL="1371600" indent="0" algn="ctr" defTabSz="457200" rtl="0" eaLnBrk="1" latinLnBrk="0" hangingPunct="1">
              <a:spcBef>
                <a:spcPct val="20000"/>
              </a:spcBef>
              <a:buFont typeface="Arial"/>
              <a:buNone/>
              <a:defRPr sz="1800" kern="1200">
                <a:solidFill>
                  <a:schemeClr val="tx1">
                    <a:tint val="75000"/>
                  </a:schemeClr>
                </a:solidFill>
                <a:latin typeface="Verdana"/>
                <a:ea typeface="+mn-ea"/>
                <a:cs typeface="Verdana"/>
              </a:defRPr>
            </a:lvl4pPr>
            <a:lvl5pPr marL="1828800" indent="0" algn="ctr" defTabSz="457200" rtl="0" eaLnBrk="1" latinLnBrk="0" hangingPunct="1">
              <a:spcBef>
                <a:spcPct val="20000"/>
              </a:spcBef>
              <a:buFont typeface="Arial"/>
              <a:buNone/>
              <a:defRPr sz="1800" kern="1200">
                <a:solidFill>
                  <a:schemeClr val="tx1">
                    <a:tint val="75000"/>
                  </a:schemeClr>
                </a:solidFill>
                <a:latin typeface="Verdana"/>
                <a:ea typeface="+mn-ea"/>
                <a:cs typeface="Verdana"/>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marL="0" marR="0" indent="0" algn="l" defTabSz="457200" rtl="0" eaLnBrk="1" fontAlgn="auto" latinLnBrk="0" hangingPunct="1">
              <a:lnSpc>
                <a:spcPts val="2200"/>
              </a:lnSpc>
              <a:spcBef>
                <a:spcPct val="20000"/>
              </a:spcBef>
              <a:spcAft>
                <a:spcPts val="0"/>
              </a:spcAft>
              <a:buClrTx/>
              <a:buSzTx/>
              <a:buFont typeface="Arial"/>
              <a:buNone/>
              <a:tabLst/>
              <a:defRPr/>
            </a:pPr>
            <a:r>
              <a:rPr lang="en-US" sz="1600" dirty="0"/>
              <a:t>+44 (0)20 7785 6900 </a:t>
            </a:r>
          </a:p>
          <a:p>
            <a:pPr>
              <a:lnSpc>
                <a:spcPts val="2200"/>
              </a:lnSpc>
            </a:pPr>
            <a:r>
              <a:rPr lang="en-US" sz="1600" dirty="0" err="1"/>
              <a:t>info@digitalhealth.net</a:t>
            </a:r>
            <a:endParaRPr lang="en-US" sz="1600" dirty="0"/>
          </a:p>
        </p:txBody>
      </p:sp>
      <p:pic>
        <p:nvPicPr>
          <p:cNvPr id="18" name="Picture 17" descr="twitter.png"/>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4916674" y="5329074"/>
            <a:ext cx="216797" cy="210126"/>
          </a:xfrm>
          <a:prstGeom prst="rect">
            <a:avLst/>
          </a:prstGeom>
        </p:spPr>
      </p:pic>
      <p:sp>
        <p:nvSpPr>
          <p:cNvPr id="19" name="Subtitle 2"/>
          <p:cNvSpPr txBox="1">
            <a:spLocks/>
          </p:cNvSpPr>
          <p:nvPr userDrawn="1"/>
        </p:nvSpPr>
        <p:spPr>
          <a:xfrm>
            <a:off x="5121658" y="4911615"/>
            <a:ext cx="2817783" cy="885405"/>
          </a:xfrm>
          <a:prstGeom prst="rect">
            <a:avLst/>
          </a:prstGeom>
        </p:spPr>
        <p:txBody>
          <a:bodyPr vert="horz" lIns="91440" tIns="45720" rIns="91440" bIns="45720" rtlCol="0" anchor="t">
            <a:normAutofit/>
          </a:bodyPr>
          <a:lstStyle>
            <a:lvl1pPr marL="0" indent="0" algn="l" defTabSz="457200" rtl="0" eaLnBrk="1" latinLnBrk="0" hangingPunct="1">
              <a:spcBef>
                <a:spcPct val="20000"/>
              </a:spcBef>
              <a:buFont typeface="Arial"/>
              <a:buNone/>
              <a:defRPr sz="1800" kern="1200">
                <a:solidFill>
                  <a:schemeClr val="tx1">
                    <a:lumMod val="50000"/>
                    <a:lumOff val="50000"/>
                  </a:schemeClr>
                </a:solidFill>
                <a:latin typeface="Verdana"/>
                <a:ea typeface="+mn-ea"/>
                <a:cs typeface="Verdana"/>
              </a:defRPr>
            </a:lvl1pPr>
            <a:lvl2pPr marL="457200" indent="0" algn="ctr" defTabSz="457200" rtl="0" eaLnBrk="1" latinLnBrk="0" hangingPunct="1">
              <a:spcBef>
                <a:spcPct val="20000"/>
              </a:spcBef>
              <a:buFont typeface="Arial"/>
              <a:buNone/>
              <a:defRPr sz="2400" kern="1200">
                <a:solidFill>
                  <a:schemeClr val="tx1">
                    <a:tint val="75000"/>
                  </a:schemeClr>
                </a:solidFill>
                <a:latin typeface="Verdana"/>
                <a:ea typeface="+mn-ea"/>
                <a:cs typeface="Verdana"/>
              </a:defRPr>
            </a:lvl2pPr>
            <a:lvl3pPr marL="914400" indent="0" algn="ctr" defTabSz="457200" rtl="0" eaLnBrk="1" latinLnBrk="0" hangingPunct="1">
              <a:spcBef>
                <a:spcPct val="20000"/>
              </a:spcBef>
              <a:buFont typeface="Arial"/>
              <a:buNone/>
              <a:defRPr sz="2000" kern="1200">
                <a:solidFill>
                  <a:schemeClr val="tx1">
                    <a:tint val="75000"/>
                  </a:schemeClr>
                </a:solidFill>
                <a:latin typeface="Verdana"/>
                <a:ea typeface="+mn-ea"/>
                <a:cs typeface="Verdana"/>
              </a:defRPr>
            </a:lvl3pPr>
            <a:lvl4pPr marL="1371600" indent="0" algn="ctr" defTabSz="457200" rtl="0" eaLnBrk="1" latinLnBrk="0" hangingPunct="1">
              <a:spcBef>
                <a:spcPct val="20000"/>
              </a:spcBef>
              <a:buFont typeface="Arial"/>
              <a:buNone/>
              <a:defRPr sz="1800" kern="1200">
                <a:solidFill>
                  <a:schemeClr val="tx1">
                    <a:tint val="75000"/>
                  </a:schemeClr>
                </a:solidFill>
                <a:latin typeface="Verdana"/>
                <a:ea typeface="+mn-ea"/>
                <a:cs typeface="Verdana"/>
              </a:defRPr>
            </a:lvl4pPr>
            <a:lvl5pPr marL="1828800" indent="0" algn="ctr" defTabSz="457200" rtl="0" eaLnBrk="1" latinLnBrk="0" hangingPunct="1">
              <a:spcBef>
                <a:spcPct val="20000"/>
              </a:spcBef>
              <a:buFont typeface="Arial"/>
              <a:buNone/>
              <a:defRPr sz="1800" kern="1200">
                <a:solidFill>
                  <a:schemeClr val="tx1">
                    <a:tint val="75000"/>
                  </a:schemeClr>
                </a:solidFill>
                <a:latin typeface="Verdana"/>
                <a:ea typeface="+mn-ea"/>
                <a:cs typeface="Verdana"/>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nSpc>
                <a:spcPts val="2200"/>
              </a:lnSpc>
            </a:pPr>
            <a:r>
              <a:rPr lang="en-US" sz="1600" dirty="0" err="1"/>
              <a:t>www.digitalhealth.net</a:t>
            </a:r>
            <a:endParaRPr lang="en-US" sz="1600" dirty="0"/>
          </a:p>
          <a:p>
            <a:pPr>
              <a:lnSpc>
                <a:spcPts val="2200"/>
              </a:lnSpc>
            </a:pPr>
            <a:r>
              <a:rPr lang="en-US" sz="1600" dirty="0"/>
              <a:t>@digitalhealth2</a:t>
            </a:r>
            <a:endParaRPr lang="en-GB" sz="1600" dirty="0"/>
          </a:p>
        </p:txBody>
      </p:sp>
      <p:sp>
        <p:nvSpPr>
          <p:cNvPr id="21" name="Subtitle 2"/>
          <p:cNvSpPr txBox="1">
            <a:spLocks/>
          </p:cNvSpPr>
          <p:nvPr userDrawn="1"/>
        </p:nvSpPr>
        <p:spPr>
          <a:xfrm>
            <a:off x="0" y="6482906"/>
            <a:ext cx="9209899" cy="395849"/>
          </a:xfrm>
          <a:prstGeom prst="rect">
            <a:avLst/>
          </a:prstGeom>
        </p:spPr>
        <p:txBody>
          <a:bodyPr vert="horz" lIns="91440" tIns="45720" rIns="91440" bIns="45720" rtlCol="0" anchor="t">
            <a:normAutofit/>
          </a:bodyPr>
          <a:lstStyle>
            <a:lvl1pPr marL="0" indent="0" algn="l" defTabSz="457200" rtl="0" eaLnBrk="1" latinLnBrk="0" hangingPunct="1">
              <a:spcBef>
                <a:spcPct val="20000"/>
              </a:spcBef>
              <a:buFont typeface="Arial"/>
              <a:buNone/>
              <a:defRPr sz="1800" kern="1200">
                <a:solidFill>
                  <a:schemeClr val="tx1">
                    <a:lumMod val="50000"/>
                    <a:lumOff val="50000"/>
                  </a:schemeClr>
                </a:solidFill>
                <a:latin typeface="Verdana"/>
                <a:ea typeface="+mn-ea"/>
                <a:cs typeface="Verdana"/>
              </a:defRPr>
            </a:lvl1pPr>
            <a:lvl2pPr marL="457200" indent="0" algn="ctr" defTabSz="457200" rtl="0" eaLnBrk="1" latinLnBrk="0" hangingPunct="1">
              <a:spcBef>
                <a:spcPct val="20000"/>
              </a:spcBef>
              <a:buFont typeface="Arial"/>
              <a:buNone/>
              <a:defRPr sz="2400" kern="1200">
                <a:solidFill>
                  <a:schemeClr val="tx1">
                    <a:tint val="75000"/>
                  </a:schemeClr>
                </a:solidFill>
                <a:latin typeface="Verdana"/>
                <a:ea typeface="+mn-ea"/>
                <a:cs typeface="Verdana"/>
              </a:defRPr>
            </a:lvl2pPr>
            <a:lvl3pPr marL="914400" indent="0" algn="ctr" defTabSz="457200" rtl="0" eaLnBrk="1" latinLnBrk="0" hangingPunct="1">
              <a:spcBef>
                <a:spcPct val="20000"/>
              </a:spcBef>
              <a:buFont typeface="Arial"/>
              <a:buNone/>
              <a:defRPr sz="2000" kern="1200">
                <a:solidFill>
                  <a:schemeClr val="tx1">
                    <a:tint val="75000"/>
                  </a:schemeClr>
                </a:solidFill>
                <a:latin typeface="Verdana"/>
                <a:ea typeface="+mn-ea"/>
                <a:cs typeface="Verdana"/>
              </a:defRPr>
            </a:lvl3pPr>
            <a:lvl4pPr marL="1371600" indent="0" algn="ctr" defTabSz="457200" rtl="0" eaLnBrk="1" latinLnBrk="0" hangingPunct="1">
              <a:spcBef>
                <a:spcPct val="20000"/>
              </a:spcBef>
              <a:buFont typeface="Arial"/>
              <a:buNone/>
              <a:defRPr sz="1800" kern="1200">
                <a:solidFill>
                  <a:schemeClr val="tx1">
                    <a:tint val="75000"/>
                  </a:schemeClr>
                </a:solidFill>
                <a:latin typeface="Verdana"/>
                <a:ea typeface="+mn-ea"/>
                <a:cs typeface="Verdana"/>
              </a:defRPr>
            </a:lvl4pPr>
            <a:lvl5pPr marL="1828800" indent="0" algn="ctr" defTabSz="457200" rtl="0" eaLnBrk="1" latinLnBrk="0" hangingPunct="1">
              <a:spcBef>
                <a:spcPct val="20000"/>
              </a:spcBef>
              <a:buFont typeface="Arial"/>
              <a:buNone/>
              <a:defRPr sz="1800" kern="1200">
                <a:solidFill>
                  <a:schemeClr val="tx1">
                    <a:tint val="75000"/>
                  </a:schemeClr>
                </a:solidFill>
                <a:latin typeface="Verdana"/>
                <a:ea typeface="+mn-ea"/>
                <a:cs typeface="Verdana"/>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ctr"/>
            <a:r>
              <a:rPr lang="en-US" sz="1200" dirty="0"/>
              <a:t>Southbank House, Black Prince Road, London SE1 7SJ</a:t>
            </a:r>
            <a:endParaRPr lang="en-GB" sz="1200" dirty="0"/>
          </a:p>
        </p:txBody>
      </p:sp>
    </p:spTree>
    <p:extLst>
      <p:ext uri="{BB962C8B-B14F-4D97-AF65-F5344CB8AC3E}">
        <p14:creationId xmlns:p14="http://schemas.microsoft.com/office/powerpoint/2010/main" val="29015911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Section slide option 1">
    <p:bg>
      <p:bgPr>
        <a:solidFill>
          <a:srgbClr val="2D4F97"/>
        </a:solidFill>
        <a:effectLst/>
      </p:bgPr>
    </p:bg>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69403" y="3125955"/>
            <a:ext cx="2591562" cy="2591562"/>
          </a:xfrm>
          <a:prstGeom prst="rect">
            <a:avLst/>
          </a:prstGeom>
        </p:spPr>
      </p:pic>
      <p:pic>
        <p:nvPicPr>
          <p:cNvPr id="12" name="Picture 11" descr="blue_bubble.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07479" y="2106054"/>
            <a:ext cx="1476659" cy="1476659"/>
          </a:xfrm>
          <a:prstGeom prst="rect">
            <a:avLst/>
          </a:prstGeom>
        </p:spPr>
      </p:pic>
      <p:pic>
        <p:nvPicPr>
          <p:cNvPr id="13" name="Picture 12"/>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826167" y="4126284"/>
            <a:ext cx="1476659" cy="1476659"/>
          </a:xfrm>
          <a:prstGeom prst="rect">
            <a:avLst/>
          </a:prstGeom>
        </p:spPr>
      </p:pic>
      <p:sp>
        <p:nvSpPr>
          <p:cNvPr id="14" name="Title 1"/>
          <p:cNvSpPr>
            <a:spLocks noGrp="1"/>
          </p:cNvSpPr>
          <p:nvPr>
            <p:ph type="ctrTitle" hasCustomPrompt="1"/>
          </p:nvPr>
        </p:nvSpPr>
        <p:spPr>
          <a:xfrm>
            <a:off x="513796" y="1565981"/>
            <a:ext cx="5772579" cy="1828574"/>
          </a:xfrm>
          <a:prstGeom prst="rect">
            <a:avLst/>
          </a:prstGeom>
        </p:spPr>
        <p:txBody>
          <a:bodyPr anchor="t"/>
          <a:lstStyle>
            <a:lvl1pPr algn="l">
              <a:defRPr>
                <a:solidFill>
                  <a:schemeClr val="bg1"/>
                </a:solidFill>
              </a:defRPr>
            </a:lvl1pPr>
          </a:lstStyle>
          <a:p>
            <a:r>
              <a:rPr lang="en-US" dirty="0"/>
              <a:t>Click to edit section slide Master title style</a:t>
            </a:r>
            <a:endParaRPr lang="en-GB" dirty="0"/>
          </a:p>
        </p:txBody>
      </p:sp>
      <p:sp>
        <p:nvSpPr>
          <p:cNvPr id="15" name="Subtitle 2"/>
          <p:cNvSpPr>
            <a:spLocks noGrp="1"/>
          </p:cNvSpPr>
          <p:nvPr>
            <p:ph type="subTitle" idx="1"/>
          </p:nvPr>
        </p:nvSpPr>
        <p:spPr>
          <a:xfrm>
            <a:off x="513797" y="3321756"/>
            <a:ext cx="4382759" cy="1857022"/>
          </a:xfrm>
          <a:prstGeom prst="rect">
            <a:avLst/>
          </a:prstGeom>
        </p:spPr>
        <p:txBody>
          <a:bodyPr anchor="t"/>
          <a:lstStyle>
            <a:lvl1pPr marL="0" indent="0" algn="l">
              <a:buNone/>
              <a:defRPr>
                <a:solidFill>
                  <a:schemeClr val="bg1">
                    <a:lumMod val="8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pic>
        <p:nvPicPr>
          <p:cNvPr id="16" name="Picture 15"/>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513797" y="5853914"/>
            <a:ext cx="2946912" cy="814735"/>
          </a:xfrm>
          <a:prstGeom prst="rect">
            <a:avLst/>
          </a:prstGeom>
        </p:spPr>
      </p:pic>
      <p:pic>
        <p:nvPicPr>
          <p:cNvPr id="17" name="Picture 16"/>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5315662" y="-330747"/>
            <a:ext cx="1298990" cy="1298990"/>
          </a:xfrm>
          <a:prstGeom prst="rect">
            <a:avLst/>
          </a:prstGeom>
        </p:spPr>
      </p:pic>
    </p:spTree>
    <p:extLst>
      <p:ext uri="{BB962C8B-B14F-4D97-AF65-F5344CB8AC3E}">
        <p14:creationId xmlns:p14="http://schemas.microsoft.com/office/powerpoint/2010/main" val="67709405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Section slide option 2">
    <p:bg>
      <p:bgPr>
        <a:solidFill>
          <a:srgbClr val="3AA459"/>
        </a:solidFill>
        <a:effectLst/>
      </p:bgPr>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035937" y="6052497"/>
            <a:ext cx="1298990" cy="1298990"/>
          </a:xfrm>
          <a:prstGeom prst="rect">
            <a:avLst/>
          </a:prstGeom>
        </p:spPr>
      </p:pic>
      <p:pic>
        <p:nvPicPr>
          <p:cNvPr id="9" name="Picture 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073073" y="4587629"/>
            <a:ext cx="1500378" cy="1500378"/>
          </a:xfrm>
          <a:prstGeom prst="rect">
            <a:avLst/>
          </a:prstGeom>
        </p:spPr>
      </p:pic>
      <p:pic>
        <p:nvPicPr>
          <p:cNvPr id="16" name="Picture 15"/>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6334927" y="972988"/>
            <a:ext cx="2591562" cy="2591562"/>
          </a:xfrm>
          <a:prstGeom prst="rect">
            <a:avLst/>
          </a:prstGeom>
        </p:spPr>
      </p:pic>
      <p:pic>
        <p:nvPicPr>
          <p:cNvPr id="17" name="Picture 16" descr="blue_bubble.png"/>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5961778" y="2814361"/>
            <a:ext cx="1500378" cy="1500378"/>
          </a:xfrm>
          <a:prstGeom prst="rect">
            <a:avLst/>
          </a:prstGeom>
        </p:spPr>
      </p:pic>
      <p:sp>
        <p:nvSpPr>
          <p:cNvPr id="14" name="Title 1"/>
          <p:cNvSpPr>
            <a:spLocks noGrp="1"/>
          </p:cNvSpPr>
          <p:nvPr>
            <p:ph type="ctrTitle" hasCustomPrompt="1"/>
          </p:nvPr>
        </p:nvSpPr>
        <p:spPr>
          <a:xfrm>
            <a:off x="513796" y="1565981"/>
            <a:ext cx="5772579" cy="1828574"/>
          </a:xfrm>
          <a:prstGeom prst="rect">
            <a:avLst/>
          </a:prstGeom>
        </p:spPr>
        <p:txBody>
          <a:bodyPr anchor="t"/>
          <a:lstStyle>
            <a:lvl1pPr algn="l">
              <a:defRPr>
                <a:solidFill>
                  <a:schemeClr val="bg1"/>
                </a:solidFill>
              </a:defRPr>
            </a:lvl1pPr>
          </a:lstStyle>
          <a:p>
            <a:r>
              <a:rPr lang="en-US" dirty="0"/>
              <a:t>Click to edit section slide Master title style</a:t>
            </a:r>
            <a:endParaRPr lang="en-GB" dirty="0"/>
          </a:p>
        </p:txBody>
      </p:sp>
      <p:sp>
        <p:nvSpPr>
          <p:cNvPr id="15" name="Subtitle 2"/>
          <p:cNvSpPr>
            <a:spLocks noGrp="1"/>
          </p:cNvSpPr>
          <p:nvPr>
            <p:ph type="subTitle" idx="1"/>
          </p:nvPr>
        </p:nvSpPr>
        <p:spPr>
          <a:xfrm>
            <a:off x="513797" y="3321756"/>
            <a:ext cx="4382759" cy="1857022"/>
          </a:xfrm>
          <a:prstGeom prst="rect">
            <a:avLst/>
          </a:prstGeom>
        </p:spPr>
        <p:txBody>
          <a:bodyPr anchor="t"/>
          <a:lstStyle>
            <a:lvl1pPr marL="0" indent="0" algn="l">
              <a:buNone/>
              <a:defRPr>
                <a:solidFill>
                  <a:schemeClr val="bg1">
                    <a:lumMod val="8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pic>
        <p:nvPicPr>
          <p:cNvPr id="10" name="Picture 9"/>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513797" y="5853914"/>
            <a:ext cx="2946912" cy="814735"/>
          </a:xfrm>
          <a:prstGeom prst="rect">
            <a:avLst/>
          </a:prstGeom>
        </p:spPr>
      </p:pic>
    </p:spTree>
    <p:extLst>
      <p:ext uri="{BB962C8B-B14F-4D97-AF65-F5344CB8AC3E}">
        <p14:creationId xmlns:p14="http://schemas.microsoft.com/office/powerpoint/2010/main" val="3245450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ign off slide">
    <p:spTree>
      <p:nvGrpSpPr>
        <p:cNvPr id="1" name=""/>
        <p:cNvGrpSpPr/>
        <p:nvPr/>
      </p:nvGrpSpPr>
      <p:grpSpPr>
        <a:xfrm>
          <a:off x="0" y="0"/>
          <a:ext cx="0" cy="0"/>
          <a:chOff x="0" y="0"/>
          <a:chExt cx="0" cy="0"/>
        </a:xfrm>
      </p:grpSpPr>
      <p:sp>
        <p:nvSpPr>
          <p:cNvPr id="6" name="Rectangle 5"/>
          <p:cNvSpPr/>
          <p:nvPr userDrawn="1"/>
        </p:nvSpPr>
        <p:spPr>
          <a:xfrm>
            <a:off x="0" y="-1"/>
            <a:ext cx="9209899" cy="6992057"/>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10800000">
            <a:off x="1078466" y="-338363"/>
            <a:ext cx="3245229" cy="2407751"/>
          </a:xfrm>
          <a:prstGeom prst="rect">
            <a:avLst/>
          </a:prstGeom>
        </p:spPr>
      </p:pic>
      <p:pic>
        <p:nvPicPr>
          <p:cNvPr id="8" name="Picture 7" descr="purple_circle.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391856" y="1098555"/>
            <a:ext cx="1174665" cy="1174665"/>
          </a:xfrm>
          <a:prstGeom prst="rect">
            <a:avLst/>
          </a:prstGeom>
        </p:spPr>
      </p:pic>
      <p:pic>
        <p:nvPicPr>
          <p:cNvPr id="9" name="Picture 8"/>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818043" y="3275962"/>
            <a:ext cx="3573813" cy="735785"/>
          </a:xfrm>
          <a:prstGeom prst="rect">
            <a:avLst/>
          </a:prstGeom>
        </p:spPr>
      </p:pic>
      <p:sp>
        <p:nvSpPr>
          <p:cNvPr id="15" name="Subtitle 2"/>
          <p:cNvSpPr txBox="1">
            <a:spLocks/>
          </p:cNvSpPr>
          <p:nvPr userDrawn="1"/>
        </p:nvSpPr>
        <p:spPr>
          <a:xfrm>
            <a:off x="1424583" y="1518524"/>
            <a:ext cx="2800702" cy="476266"/>
          </a:xfrm>
          <a:prstGeom prst="rect">
            <a:avLst/>
          </a:prstGeom>
        </p:spPr>
        <p:txBody>
          <a:bodyPr vert="horz" lIns="91440" tIns="45720" rIns="91440" bIns="45720" rtlCol="0" anchor="t">
            <a:normAutofit/>
          </a:bodyPr>
          <a:lstStyle>
            <a:lvl1pPr marL="0" indent="0" algn="l" defTabSz="457200" rtl="0" eaLnBrk="1" latinLnBrk="0" hangingPunct="1">
              <a:spcBef>
                <a:spcPct val="20000"/>
              </a:spcBef>
              <a:buFont typeface="Arial"/>
              <a:buNone/>
              <a:defRPr sz="1800" kern="1200">
                <a:solidFill>
                  <a:schemeClr val="tx1">
                    <a:lumMod val="50000"/>
                    <a:lumOff val="50000"/>
                  </a:schemeClr>
                </a:solidFill>
                <a:latin typeface="Verdana"/>
                <a:ea typeface="+mn-ea"/>
                <a:cs typeface="Verdana"/>
              </a:defRPr>
            </a:lvl1pPr>
            <a:lvl2pPr marL="457200" indent="0" algn="ctr" defTabSz="457200" rtl="0" eaLnBrk="1" latinLnBrk="0" hangingPunct="1">
              <a:spcBef>
                <a:spcPct val="20000"/>
              </a:spcBef>
              <a:buFont typeface="Arial"/>
              <a:buNone/>
              <a:defRPr sz="2400" kern="1200">
                <a:solidFill>
                  <a:schemeClr val="tx1">
                    <a:tint val="75000"/>
                  </a:schemeClr>
                </a:solidFill>
                <a:latin typeface="Verdana"/>
                <a:ea typeface="+mn-ea"/>
                <a:cs typeface="Verdana"/>
              </a:defRPr>
            </a:lvl2pPr>
            <a:lvl3pPr marL="914400" indent="0" algn="ctr" defTabSz="457200" rtl="0" eaLnBrk="1" latinLnBrk="0" hangingPunct="1">
              <a:spcBef>
                <a:spcPct val="20000"/>
              </a:spcBef>
              <a:buFont typeface="Arial"/>
              <a:buNone/>
              <a:defRPr sz="2000" kern="1200">
                <a:solidFill>
                  <a:schemeClr val="tx1">
                    <a:tint val="75000"/>
                  </a:schemeClr>
                </a:solidFill>
                <a:latin typeface="Verdana"/>
                <a:ea typeface="+mn-ea"/>
                <a:cs typeface="Verdana"/>
              </a:defRPr>
            </a:lvl3pPr>
            <a:lvl4pPr marL="1371600" indent="0" algn="ctr" defTabSz="457200" rtl="0" eaLnBrk="1" latinLnBrk="0" hangingPunct="1">
              <a:spcBef>
                <a:spcPct val="20000"/>
              </a:spcBef>
              <a:buFont typeface="Arial"/>
              <a:buNone/>
              <a:defRPr sz="1800" kern="1200">
                <a:solidFill>
                  <a:schemeClr val="tx1">
                    <a:tint val="75000"/>
                  </a:schemeClr>
                </a:solidFill>
                <a:latin typeface="Verdana"/>
                <a:ea typeface="+mn-ea"/>
                <a:cs typeface="Verdana"/>
              </a:defRPr>
            </a:lvl4pPr>
            <a:lvl5pPr marL="1828800" indent="0" algn="ctr" defTabSz="457200" rtl="0" eaLnBrk="1" latinLnBrk="0" hangingPunct="1">
              <a:spcBef>
                <a:spcPct val="20000"/>
              </a:spcBef>
              <a:buFont typeface="Arial"/>
              <a:buNone/>
              <a:defRPr sz="1800" kern="1200">
                <a:solidFill>
                  <a:schemeClr val="tx1">
                    <a:tint val="75000"/>
                  </a:schemeClr>
                </a:solidFill>
                <a:latin typeface="Verdana"/>
                <a:ea typeface="+mn-ea"/>
                <a:cs typeface="Verdana"/>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endParaRPr lang="en-US" dirty="0"/>
          </a:p>
        </p:txBody>
      </p:sp>
      <p:pic>
        <p:nvPicPr>
          <p:cNvPr id="11" name="Picture 10" descr="e.png"/>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886509" y="5329074"/>
            <a:ext cx="216783" cy="210113"/>
          </a:xfrm>
          <a:prstGeom prst="rect">
            <a:avLst/>
          </a:prstGeom>
        </p:spPr>
      </p:pic>
      <p:pic>
        <p:nvPicPr>
          <p:cNvPr id="12" name="Picture 11" descr="t.png"/>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886509" y="5013417"/>
            <a:ext cx="216783" cy="210113"/>
          </a:xfrm>
          <a:prstGeom prst="rect">
            <a:avLst/>
          </a:prstGeom>
        </p:spPr>
      </p:pic>
      <p:pic>
        <p:nvPicPr>
          <p:cNvPr id="13" name="Picture 12" descr="w.png"/>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4916674" y="5013417"/>
            <a:ext cx="216783" cy="210113"/>
          </a:xfrm>
          <a:prstGeom prst="rect">
            <a:avLst/>
          </a:prstGeom>
        </p:spPr>
      </p:pic>
      <p:sp>
        <p:nvSpPr>
          <p:cNvPr id="16" name="Subtitle 2"/>
          <p:cNvSpPr txBox="1">
            <a:spLocks/>
          </p:cNvSpPr>
          <p:nvPr userDrawn="1"/>
        </p:nvSpPr>
        <p:spPr>
          <a:xfrm>
            <a:off x="2104458" y="4911615"/>
            <a:ext cx="2817783" cy="1039951"/>
          </a:xfrm>
          <a:prstGeom prst="rect">
            <a:avLst/>
          </a:prstGeom>
        </p:spPr>
        <p:txBody>
          <a:bodyPr vert="horz" lIns="91440" tIns="45720" rIns="91440" bIns="45720" rtlCol="0" anchor="t">
            <a:normAutofit/>
          </a:bodyPr>
          <a:lstStyle>
            <a:lvl1pPr marL="0" indent="0" algn="l" defTabSz="457200" rtl="0" eaLnBrk="1" latinLnBrk="0" hangingPunct="1">
              <a:spcBef>
                <a:spcPct val="20000"/>
              </a:spcBef>
              <a:buFont typeface="Arial"/>
              <a:buNone/>
              <a:defRPr sz="1800" kern="1200">
                <a:solidFill>
                  <a:schemeClr val="tx1">
                    <a:lumMod val="50000"/>
                    <a:lumOff val="50000"/>
                  </a:schemeClr>
                </a:solidFill>
                <a:latin typeface="Verdana"/>
                <a:ea typeface="+mn-ea"/>
                <a:cs typeface="Verdana"/>
              </a:defRPr>
            </a:lvl1pPr>
            <a:lvl2pPr marL="457200" indent="0" algn="ctr" defTabSz="457200" rtl="0" eaLnBrk="1" latinLnBrk="0" hangingPunct="1">
              <a:spcBef>
                <a:spcPct val="20000"/>
              </a:spcBef>
              <a:buFont typeface="Arial"/>
              <a:buNone/>
              <a:defRPr sz="2400" kern="1200">
                <a:solidFill>
                  <a:schemeClr val="tx1">
                    <a:tint val="75000"/>
                  </a:schemeClr>
                </a:solidFill>
                <a:latin typeface="Verdana"/>
                <a:ea typeface="+mn-ea"/>
                <a:cs typeface="Verdana"/>
              </a:defRPr>
            </a:lvl2pPr>
            <a:lvl3pPr marL="914400" indent="0" algn="ctr" defTabSz="457200" rtl="0" eaLnBrk="1" latinLnBrk="0" hangingPunct="1">
              <a:spcBef>
                <a:spcPct val="20000"/>
              </a:spcBef>
              <a:buFont typeface="Arial"/>
              <a:buNone/>
              <a:defRPr sz="2000" kern="1200">
                <a:solidFill>
                  <a:schemeClr val="tx1">
                    <a:tint val="75000"/>
                  </a:schemeClr>
                </a:solidFill>
                <a:latin typeface="Verdana"/>
                <a:ea typeface="+mn-ea"/>
                <a:cs typeface="Verdana"/>
              </a:defRPr>
            </a:lvl3pPr>
            <a:lvl4pPr marL="1371600" indent="0" algn="ctr" defTabSz="457200" rtl="0" eaLnBrk="1" latinLnBrk="0" hangingPunct="1">
              <a:spcBef>
                <a:spcPct val="20000"/>
              </a:spcBef>
              <a:buFont typeface="Arial"/>
              <a:buNone/>
              <a:defRPr sz="1800" kern="1200">
                <a:solidFill>
                  <a:schemeClr val="tx1">
                    <a:tint val="75000"/>
                  </a:schemeClr>
                </a:solidFill>
                <a:latin typeface="Verdana"/>
                <a:ea typeface="+mn-ea"/>
                <a:cs typeface="Verdana"/>
              </a:defRPr>
            </a:lvl4pPr>
            <a:lvl5pPr marL="1828800" indent="0" algn="ctr" defTabSz="457200" rtl="0" eaLnBrk="1" latinLnBrk="0" hangingPunct="1">
              <a:spcBef>
                <a:spcPct val="20000"/>
              </a:spcBef>
              <a:buFont typeface="Arial"/>
              <a:buNone/>
              <a:defRPr sz="1800" kern="1200">
                <a:solidFill>
                  <a:schemeClr val="tx1">
                    <a:tint val="75000"/>
                  </a:schemeClr>
                </a:solidFill>
                <a:latin typeface="Verdana"/>
                <a:ea typeface="+mn-ea"/>
                <a:cs typeface="Verdana"/>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marL="0" marR="0" indent="0" algn="l" defTabSz="457200" rtl="0" eaLnBrk="1" fontAlgn="auto" latinLnBrk="0" hangingPunct="1">
              <a:lnSpc>
                <a:spcPts val="2200"/>
              </a:lnSpc>
              <a:spcBef>
                <a:spcPct val="20000"/>
              </a:spcBef>
              <a:spcAft>
                <a:spcPts val="0"/>
              </a:spcAft>
              <a:buClrTx/>
              <a:buSzTx/>
              <a:buFont typeface="Arial"/>
              <a:buNone/>
              <a:tabLst/>
              <a:defRPr/>
            </a:pPr>
            <a:r>
              <a:rPr lang="en-US" sz="1600" dirty="0"/>
              <a:t>+44 (0)20 7785 6900 </a:t>
            </a:r>
          </a:p>
          <a:p>
            <a:pPr>
              <a:lnSpc>
                <a:spcPts val="2200"/>
              </a:lnSpc>
            </a:pPr>
            <a:r>
              <a:rPr lang="en-US" sz="1600" dirty="0" err="1"/>
              <a:t>info@digitalhealth.net</a:t>
            </a:r>
            <a:endParaRPr lang="en-US" sz="1600" dirty="0"/>
          </a:p>
        </p:txBody>
      </p:sp>
      <p:pic>
        <p:nvPicPr>
          <p:cNvPr id="18" name="Picture 17" descr="twitter.png"/>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4916674" y="5329074"/>
            <a:ext cx="216797" cy="210126"/>
          </a:xfrm>
          <a:prstGeom prst="rect">
            <a:avLst/>
          </a:prstGeom>
        </p:spPr>
      </p:pic>
      <p:sp>
        <p:nvSpPr>
          <p:cNvPr id="19" name="Subtitle 2"/>
          <p:cNvSpPr txBox="1">
            <a:spLocks/>
          </p:cNvSpPr>
          <p:nvPr userDrawn="1"/>
        </p:nvSpPr>
        <p:spPr>
          <a:xfrm>
            <a:off x="5121658" y="4911615"/>
            <a:ext cx="2817783" cy="885405"/>
          </a:xfrm>
          <a:prstGeom prst="rect">
            <a:avLst/>
          </a:prstGeom>
        </p:spPr>
        <p:txBody>
          <a:bodyPr vert="horz" lIns="91440" tIns="45720" rIns="91440" bIns="45720" rtlCol="0" anchor="t">
            <a:normAutofit/>
          </a:bodyPr>
          <a:lstStyle>
            <a:lvl1pPr marL="0" indent="0" algn="l" defTabSz="457200" rtl="0" eaLnBrk="1" latinLnBrk="0" hangingPunct="1">
              <a:spcBef>
                <a:spcPct val="20000"/>
              </a:spcBef>
              <a:buFont typeface="Arial"/>
              <a:buNone/>
              <a:defRPr sz="1800" kern="1200">
                <a:solidFill>
                  <a:schemeClr val="tx1">
                    <a:lumMod val="50000"/>
                    <a:lumOff val="50000"/>
                  </a:schemeClr>
                </a:solidFill>
                <a:latin typeface="Verdana"/>
                <a:ea typeface="+mn-ea"/>
                <a:cs typeface="Verdana"/>
              </a:defRPr>
            </a:lvl1pPr>
            <a:lvl2pPr marL="457200" indent="0" algn="ctr" defTabSz="457200" rtl="0" eaLnBrk="1" latinLnBrk="0" hangingPunct="1">
              <a:spcBef>
                <a:spcPct val="20000"/>
              </a:spcBef>
              <a:buFont typeface="Arial"/>
              <a:buNone/>
              <a:defRPr sz="2400" kern="1200">
                <a:solidFill>
                  <a:schemeClr val="tx1">
                    <a:tint val="75000"/>
                  </a:schemeClr>
                </a:solidFill>
                <a:latin typeface="Verdana"/>
                <a:ea typeface="+mn-ea"/>
                <a:cs typeface="Verdana"/>
              </a:defRPr>
            </a:lvl2pPr>
            <a:lvl3pPr marL="914400" indent="0" algn="ctr" defTabSz="457200" rtl="0" eaLnBrk="1" latinLnBrk="0" hangingPunct="1">
              <a:spcBef>
                <a:spcPct val="20000"/>
              </a:spcBef>
              <a:buFont typeface="Arial"/>
              <a:buNone/>
              <a:defRPr sz="2000" kern="1200">
                <a:solidFill>
                  <a:schemeClr val="tx1">
                    <a:tint val="75000"/>
                  </a:schemeClr>
                </a:solidFill>
                <a:latin typeface="Verdana"/>
                <a:ea typeface="+mn-ea"/>
                <a:cs typeface="Verdana"/>
              </a:defRPr>
            </a:lvl3pPr>
            <a:lvl4pPr marL="1371600" indent="0" algn="ctr" defTabSz="457200" rtl="0" eaLnBrk="1" latinLnBrk="0" hangingPunct="1">
              <a:spcBef>
                <a:spcPct val="20000"/>
              </a:spcBef>
              <a:buFont typeface="Arial"/>
              <a:buNone/>
              <a:defRPr sz="1800" kern="1200">
                <a:solidFill>
                  <a:schemeClr val="tx1">
                    <a:tint val="75000"/>
                  </a:schemeClr>
                </a:solidFill>
                <a:latin typeface="Verdana"/>
                <a:ea typeface="+mn-ea"/>
                <a:cs typeface="Verdana"/>
              </a:defRPr>
            </a:lvl4pPr>
            <a:lvl5pPr marL="1828800" indent="0" algn="ctr" defTabSz="457200" rtl="0" eaLnBrk="1" latinLnBrk="0" hangingPunct="1">
              <a:spcBef>
                <a:spcPct val="20000"/>
              </a:spcBef>
              <a:buFont typeface="Arial"/>
              <a:buNone/>
              <a:defRPr sz="1800" kern="1200">
                <a:solidFill>
                  <a:schemeClr val="tx1">
                    <a:tint val="75000"/>
                  </a:schemeClr>
                </a:solidFill>
                <a:latin typeface="Verdana"/>
                <a:ea typeface="+mn-ea"/>
                <a:cs typeface="Verdana"/>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nSpc>
                <a:spcPts val="2200"/>
              </a:lnSpc>
            </a:pPr>
            <a:r>
              <a:rPr lang="en-US" sz="1600" dirty="0" err="1"/>
              <a:t>www.digitalhealth.net</a:t>
            </a:r>
            <a:endParaRPr lang="en-US" sz="1600" dirty="0"/>
          </a:p>
          <a:p>
            <a:pPr>
              <a:lnSpc>
                <a:spcPts val="2200"/>
              </a:lnSpc>
            </a:pPr>
            <a:r>
              <a:rPr lang="en-US" sz="1600" dirty="0"/>
              <a:t>@digitalhealth2</a:t>
            </a:r>
            <a:endParaRPr lang="en-GB" sz="1600" dirty="0"/>
          </a:p>
        </p:txBody>
      </p:sp>
      <p:sp>
        <p:nvSpPr>
          <p:cNvPr id="21" name="Subtitle 2"/>
          <p:cNvSpPr txBox="1">
            <a:spLocks/>
          </p:cNvSpPr>
          <p:nvPr userDrawn="1"/>
        </p:nvSpPr>
        <p:spPr>
          <a:xfrm>
            <a:off x="0" y="6482906"/>
            <a:ext cx="9209899" cy="395849"/>
          </a:xfrm>
          <a:prstGeom prst="rect">
            <a:avLst/>
          </a:prstGeom>
        </p:spPr>
        <p:txBody>
          <a:bodyPr vert="horz" lIns="91440" tIns="45720" rIns="91440" bIns="45720" rtlCol="0" anchor="t">
            <a:normAutofit/>
          </a:bodyPr>
          <a:lstStyle>
            <a:lvl1pPr marL="0" indent="0" algn="l" defTabSz="457200" rtl="0" eaLnBrk="1" latinLnBrk="0" hangingPunct="1">
              <a:spcBef>
                <a:spcPct val="20000"/>
              </a:spcBef>
              <a:buFont typeface="Arial"/>
              <a:buNone/>
              <a:defRPr sz="1800" kern="1200">
                <a:solidFill>
                  <a:schemeClr val="tx1">
                    <a:lumMod val="50000"/>
                    <a:lumOff val="50000"/>
                  </a:schemeClr>
                </a:solidFill>
                <a:latin typeface="Verdana"/>
                <a:ea typeface="+mn-ea"/>
                <a:cs typeface="Verdana"/>
              </a:defRPr>
            </a:lvl1pPr>
            <a:lvl2pPr marL="457200" indent="0" algn="ctr" defTabSz="457200" rtl="0" eaLnBrk="1" latinLnBrk="0" hangingPunct="1">
              <a:spcBef>
                <a:spcPct val="20000"/>
              </a:spcBef>
              <a:buFont typeface="Arial"/>
              <a:buNone/>
              <a:defRPr sz="2400" kern="1200">
                <a:solidFill>
                  <a:schemeClr val="tx1">
                    <a:tint val="75000"/>
                  </a:schemeClr>
                </a:solidFill>
                <a:latin typeface="Verdana"/>
                <a:ea typeface="+mn-ea"/>
                <a:cs typeface="Verdana"/>
              </a:defRPr>
            </a:lvl2pPr>
            <a:lvl3pPr marL="914400" indent="0" algn="ctr" defTabSz="457200" rtl="0" eaLnBrk="1" latinLnBrk="0" hangingPunct="1">
              <a:spcBef>
                <a:spcPct val="20000"/>
              </a:spcBef>
              <a:buFont typeface="Arial"/>
              <a:buNone/>
              <a:defRPr sz="2000" kern="1200">
                <a:solidFill>
                  <a:schemeClr val="tx1">
                    <a:tint val="75000"/>
                  </a:schemeClr>
                </a:solidFill>
                <a:latin typeface="Verdana"/>
                <a:ea typeface="+mn-ea"/>
                <a:cs typeface="Verdana"/>
              </a:defRPr>
            </a:lvl3pPr>
            <a:lvl4pPr marL="1371600" indent="0" algn="ctr" defTabSz="457200" rtl="0" eaLnBrk="1" latinLnBrk="0" hangingPunct="1">
              <a:spcBef>
                <a:spcPct val="20000"/>
              </a:spcBef>
              <a:buFont typeface="Arial"/>
              <a:buNone/>
              <a:defRPr sz="1800" kern="1200">
                <a:solidFill>
                  <a:schemeClr val="tx1">
                    <a:tint val="75000"/>
                  </a:schemeClr>
                </a:solidFill>
                <a:latin typeface="Verdana"/>
                <a:ea typeface="+mn-ea"/>
                <a:cs typeface="Verdana"/>
              </a:defRPr>
            </a:lvl4pPr>
            <a:lvl5pPr marL="1828800" indent="0" algn="ctr" defTabSz="457200" rtl="0" eaLnBrk="1" latinLnBrk="0" hangingPunct="1">
              <a:spcBef>
                <a:spcPct val="20000"/>
              </a:spcBef>
              <a:buFont typeface="Arial"/>
              <a:buNone/>
              <a:defRPr sz="1800" kern="1200">
                <a:solidFill>
                  <a:schemeClr val="tx1">
                    <a:tint val="75000"/>
                  </a:schemeClr>
                </a:solidFill>
                <a:latin typeface="Verdana"/>
                <a:ea typeface="+mn-ea"/>
                <a:cs typeface="Verdana"/>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ctr"/>
            <a:r>
              <a:rPr lang="en-US" sz="1200" dirty="0"/>
              <a:t>Southbank House, Black Prince Road, London SE1 7SJ</a:t>
            </a:r>
            <a:endParaRPr lang="en-GB" sz="1200" dirty="0"/>
          </a:p>
        </p:txBody>
      </p:sp>
    </p:spTree>
    <p:extLst>
      <p:ext uri="{BB962C8B-B14F-4D97-AF65-F5344CB8AC3E}">
        <p14:creationId xmlns:p14="http://schemas.microsoft.com/office/powerpoint/2010/main" val="335121410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Section slide option 3">
    <p:bg>
      <p:bgPr>
        <a:solidFill>
          <a:srgbClr val="118CDC"/>
        </a:solidFill>
        <a:effectLst/>
      </p:bgPr>
    </p:bg>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22609" y="-409222"/>
            <a:ext cx="1500378" cy="1500378"/>
          </a:xfrm>
          <a:prstGeom prst="rect">
            <a:avLst/>
          </a:prstGeom>
        </p:spPr>
      </p:pic>
      <p:sp>
        <p:nvSpPr>
          <p:cNvPr id="14" name="Title 1"/>
          <p:cNvSpPr>
            <a:spLocks noGrp="1"/>
          </p:cNvSpPr>
          <p:nvPr>
            <p:ph type="ctrTitle" hasCustomPrompt="1"/>
          </p:nvPr>
        </p:nvSpPr>
        <p:spPr>
          <a:xfrm>
            <a:off x="513796" y="1565981"/>
            <a:ext cx="5772579" cy="1828574"/>
          </a:xfrm>
          <a:prstGeom prst="rect">
            <a:avLst/>
          </a:prstGeom>
        </p:spPr>
        <p:txBody>
          <a:bodyPr anchor="t"/>
          <a:lstStyle>
            <a:lvl1pPr algn="l">
              <a:defRPr>
                <a:solidFill>
                  <a:schemeClr val="bg1"/>
                </a:solidFill>
              </a:defRPr>
            </a:lvl1pPr>
          </a:lstStyle>
          <a:p>
            <a:r>
              <a:rPr lang="en-US" dirty="0"/>
              <a:t>Click to edit section slide Master title style</a:t>
            </a:r>
            <a:endParaRPr lang="en-GB" dirty="0"/>
          </a:p>
        </p:txBody>
      </p:sp>
      <p:sp>
        <p:nvSpPr>
          <p:cNvPr id="15" name="Subtitle 2"/>
          <p:cNvSpPr>
            <a:spLocks noGrp="1"/>
          </p:cNvSpPr>
          <p:nvPr>
            <p:ph type="subTitle" idx="1"/>
          </p:nvPr>
        </p:nvSpPr>
        <p:spPr>
          <a:xfrm>
            <a:off x="513797" y="3321756"/>
            <a:ext cx="4382759" cy="1857022"/>
          </a:xfrm>
          <a:prstGeom prst="rect">
            <a:avLst/>
          </a:prstGeom>
        </p:spPr>
        <p:txBody>
          <a:bodyPr anchor="t"/>
          <a:lstStyle>
            <a:lvl1pPr marL="0" indent="0" algn="l">
              <a:buNone/>
              <a:defRPr>
                <a:solidFill>
                  <a:schemeClr val="bg1">
                    <a:lumMod val="8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030692" y="4159846"/>
            <a:ext cx="1298990" cy="1298990"/>
          </a:xfrm>
          <a:prstGeom prst="rect">
            <a:avLst/>
          </a:prstGeom>
        </p:spPr>
      </p:pic>
      <p:pic>
        <p:nvPicPr>
          <p:cNvPr id="16" name="Picture 15"/>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6022987" y="2587216"/>
            <a:ext cx="2591562" cy="2591562"/>
          </a:xfrm>
          <a:prstGeom prst="rect">
            <a:avLst/>
          </a:prstGeom>
        </p:spPr>
      </p:pic>
      <p:pic>
        <p:nvPicPr>
          <p:cNvPr id="17" name="Picture 16"/>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5537875" y="4983762"/>
            <a:ext cx="1500378" cy="1500378"/>
          </a:xfrm>
          <a:prstGeom prst="rect">
            <a:avLst/>
          </a:prstGeom>
        </p:spPr>
      </p:pic>
      <p:pic>
        <p:nvPicPr>
          <p:cNvPr id="11" name="Picture 10"/>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513797" y="5853914"/>
            <a:ext cx="2946912" cy="814735"/>
          </a:xfrm>
          <a:prstGeom prst="rect">
            <a:avLst/>
          </a:prstGeom>
        </p:spPr>
      </p:pic>
    </p:spTree>
    <p:extLst>
      <p:ext uri="{BB962C8B-B14F-4D97-AF65-F5344CB8AC3E}">
        <p14:creationId xmlns:p14="http://schemas.microsoft.com/office/powerpoint/2010/main" val="363700198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Section slide option 4">
    <p:bg>
      <p:bgPr>
        <a:solidFill>
          <a:srgbClr val="571B6E"/>
        </a:solidFill>
        <a:effectLst/>
      </p:bgPr>
    </p:bg>
    <p:spTree>
      <p:nvGrpSpPr>
        <p:cNvPr id="1" name=""/>
        <p:cNvGrpSpPr/>
        <p:nvPr/>
      </p:nvGrpSpPr>
      <p:grpSpPr>
        <a:xfrm>
          <a:off x="0" y="0"/>
          <a:ext cx="0" cy="0"/>
          <a:chOff x="0" y="0"/>
          <a:chExt cx="0" cy="0"/>
        </a:xfrm>
      </p:grpSpPr>
      <p:pic>
        <p:nvPicPr>
          <p:cNvPr id="17" name="Picture 1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55981" y="4839347"/>
            <a:ext cx="1500378" cy="1500378"/>
          </a:xfrm>
          <a:prstGeom prst="rect">
            <a:avLst/>
          </a:prstGeom>
        </p:spPr>
      </p:pic>
      <p:sp>
        <p:nvSpPr>
          <p:cNvPr id="14" name="Title 1"/>
          <p:cNvSpPr>
            <a:spLocks noGrp="1"/>
          </p:cNvSpPr>
          <p:nvPr>
            <p:ph type="ctrTitle" hasCustomPrompt="1"/>
          </p:nvPr>
        </p:nvSpPr>
        <p:spPr>
          <a:xfrm>
            <a:off x="513796" y="1565981"/>
            <a:ext cx="5772579" cy="1828574"/>
          </a:xfrm>
          <a:prstGeom prst="rect">
            <a:avLst/>
          </a:prstGeom>
        </p:spPr>
        <p:txBody>
          <a:bodyPr anchor="t"/>
          <a:lstStyle>
            <a:lvl1pPr algn="l">
              <a:defRPr>
                <a:solidFill>
                  <a:schemeClr val="bg1"/>
                </a:solidFill>
              </a:defRPr>
            </a:lvl1pPr>
          </a:lstStyle>
          <a:p>
            <a:r>
              <a:rPr lang="en-US" dirty="0"/>
              <a:t>Click to edit section slide Master title style</a:t>
            </a:r>
            <a:endParaRPr lang="en-GB" dirty="0"/>
          </a:p>
        </p:txBody>
      </p:sp>
      <p:sp>
        <p:nvSpPr>
          <p:cNvPr id="15" name="Subtitle 2"/>
          <p:cNvSpPr>
            <a:spLocks noGrp="1"/>
          </p:cNvSpPr>
          <p:nvPr>
            <p:ph type="subTitle" idx="1"/>
          </p:nvPr>
        </p:nvSpPr>
        <p:spPr>
          <a:xfrm>
            <a:off x="513797" y="3321756"/>
            <a:ext cx="4382759" cy="1857022"/>
          </a:xfrm>
          <a:prstGeom prst="rect">
            <a:avLst/>
          </a:prstGeom>
        </p:spPr>
        <p:txBody>
          <a:bodyPr anchor="t"/>
          <a:lstStyle>
            <a:lvl1pPr marL="0" indent="0" algn="l">
              <a:buNone/>
              <a:defRPr>
                <a:solidFill>
                  <a:schemeClr val="bg1">
                    <a:lumMod val="8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057369" y="343789"/>
            <a:ext cx="1298990" cy="1298990"/>
          </a:xfrm>
          <a:prstGeom prst="rect">
            <a:avLst/>
          </a:prstGeom>
        </p:spPr>
      </p:pic>
      <p:pic>
        <p:nvPicPr>
          <p:cNvPr id="11" name="Picture 10" descr="blue_bubble.png"/>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5627590" y="3543566"/>
            <a:ext cx="2591562" cy="2591562"/>
          </a:xfrm>
          <a:prstGeom prst="rect">
            <a:avLst/>
          </a:prstGeom>
        </p:spPr>
      </p:pic>
      <p:pic>
        <p:nvPicPr>
          <p:cNvPr id="16" name="Picture 15"/>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7139692" y="2842993"/>
            <a:ext cx="1500378" cy="1500378"/>
          </a:xfrm>
          <a:prstGeom prst="rect">
            <a:avLst/>
          </a:prstGeom>
        </p:spPr>
      </p:pic>
      <p:pic>
        <p:nvPicPr>
          <p:cNvPr id="9" name="Picture 8"/>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513797" y="5853914"/>
            <a:ext cx="2946912" cy="814735"/>
          </a:xfrm>
          <a:prstGeom prst="rect">
            <a:avLst/>
          </a:prstGeom>
        </p:spPr>
      </p:pic>
    </p:spTree>
    <p:extLst>
      <p:ext uri="{BB962C8B-B14F-4D97-AF65-F5344CB8AC3E}">
        <p14:creationId xmlns:p14="http://schemas.microsoft.com/office/powerpoint/2010/main" val="384104436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422400772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32A4AD17-2FA3-EE48-BE53-16058BEF9546}" type="datetime1">
              <a:rPr lang="en-GB" smtClean="0"/>
              <a:t>08/03/2018</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2D5D36F2-7571-524C-91CE-3385EB6C287D}" type="slidenum">
              <a:rPr lang="en-GB" smtClean="0"/>
              <a:t>‹#›</a:t>
            </a:fld>
            <a:endParaRPr lang="en-GB"/>
          </a:p>
        </p:txBody>
      </p:sp>
    </p:spTree>
    <p:extLst>
      <p:ext uri="{BB962C8B-B14F-4D97-AF65-F5344CB8AC3E}">
        <p14:creationId xmlns:p14="http://schemas.microsoft.com/office/powerpoint/2010/main" val="89155294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1B8D1391-B889-1643-A4FF-AAAFAA00C3D0}" type="datetime1">
              <a:rPr lang="en-GB" smtClean="0"/>
              <a:t>08/03/2018</a:t>
            </a:fld>
            <a:endParaRPr lang="en-GB"/>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2D5D36F2-7571-524C-91CE-3385EB6C287D}" type="slidenum">
              <a:rPr lang="en-GB" smtClean="0"/>
              <a:t>‹#›</a:t>
            </a:fld>
            <a:endParaRPr lang="en-GB"/>
          </a:p>
        </p:txBody>
      </p:sp>
    </p:spTree>
    <p:extLst>
      <p:ext uri="{BB962C8B-B14F-4D97-AF65-F5344CB8AC3E}">
        <p14:creationId xmlns:p14="http://schemas.microsoft.com/office/powerpoint/2010/main" val="135477155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01D26146-0E9C-C94F-812F-B6B6E766C50E}" type="datetime1">
              <a:rPr lang="en-GB" smtClean="0"/>
              <a:t>08/03/2018</a:t>
            </a:fld>
            <a:endParaRPr lang="en-GB"/>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GB"/>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2D5D36F2-7571-524C-91CE-3385EB6C287D}" type="slidenum">
              <a:rPr lang="en-GB" smtClean="0"/>
              <a:t>‹#›</a:t>
            </a:fld>
            <a:endParaRPr lang="en-GB"/>
          </a:p>
        </p:txBody>
      </p:sp>
    </p:spTree>
    <p:extLst>
      <p:ext uri="{BB962C8B-B14F-4D97-AF65-F5344CB8AC3E}">
        <p14:creationId xmlns:p14="http://schemas.microsoft.com/office/powerpoint/2010/main" val="296303308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GB"/>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2F530E8E-6505-5A46-92F2-AEA7BD87EC07}" type="datetime1">
              <a:rPr lang="en-GB" smtClean="0"/>
              <a:t>08/03/2018</a:t>
            </a:fld>
            <a:endParaRPr lang="en-GB"/>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GB"/>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2D5D36F2-7571-524C-91CE-3385EB6C287D}" type="slidenum">
              <a:rPr lang="en-GB" smtClean="0"/>
              <a:t>‹#›</a:t>
            </a:fld>
            <a:endParaRPr lang="en-GB"/>
          </a:p>
        </p:txBody>
      </p:sp>
    </p:spTree>
    <p:extLst>
      <p:ext uri="{BB962C8B-B14F-4D97-AF65-F5344CB8AC3E}">
        <p14:creationId xmlns:p14="http://schemas.microsoft.com/office/powerpoint/2010/main" val="199458142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DEA70E70-1EC0-D84A-B653-8CAAAA33B6A8}" type="datetime1">
              <a:rPr lang="en-GB" smtClean="0"/>
              <a:t>08/03/2018</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2D5D36F2-7571-524C-91CE-3385EB6C287D}" type="slidenum">
              <a:rPr lang="en-GB" smtClean="0"/>
              <a:t>‹#›</a:t>
            </a:fld>
            <a:endParaRPr lang="en-GB"/>
          </a:p>
        </p:txBody>
      </p:sp>
    </p:spTree>
    <p:extLst>
      <p:ext uri="{BB962C8B-B14F-4D97-AF65-F5344CB8AC3E}">
        <p14:creationId xmlns:p14="http://schemas.microsoft.com/office/powerpoint/2010/main" val="79764039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8303509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7EB0A0E1-1BE3-1947-9006-D935137C1A00}" type="datetime1">
              <a:rPr lang="en-GB" smtClean="0"/>
              <a:t>08/03/2018</a:t>
            </a:fld>
            <a:endParaRPr lang="en-GB"/>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2D5D36F2-7571-524C-91CE-3385EB6C287D}" type="slidenum">
              <a:rPr lang="en-GB" smtClean="0"/>
              <a:t>‹#›</a:t>
            </a:fld>
            <a:endParaRPr lang="en-GB"/>
          </a:p>
        </p:txBody>
      </p:sp>
    </p:spTree>
    <p:extLst>
      <p:ext uri="{BB962C8B-B14F-4D97-AF65-F5344CB8AC3E}">
        <p14:creationId xmlns:p14="http://schemas.microsoft.com/office/powerpoint/2010/main" val="1327210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537891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914E1A8F-B5C3-8E48-A1DF-83B281257ABC}" type="datetime1">
              <a:rPr lang="en-GB" smtClean="0"/>
              <a:t>08/03/2018</a:t>
            </a:fld>
            <a:endParaRPr lang="en-GB"/>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2D5D36F2-7571-524C-91CE-3385EB6C287D}" type="slidenum">
              <a:rPr lang="en-GB" smtClean="0"/>
              <a:t>‹#›</a:t>
            </a:fld>
            <a:endParaRPr lang="en-GB"/>
          </a:p>
        </p:txBody>
      </p:sp>
    </p:spTree>
    <p:extLst>
      <p:ext uri="{BB962C8B-B14F-4D97-AF65-F5344CB8AC3E}">
        <p14:creationId xmlns:p14="http://schemas.microsoft.com/office/powerpoint/2010/main" val="361351534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endParaRPr lang="en-GB"/>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3B0662D-CBCD-9A4C-A27D-B596330E1E87}" type="datetime1">
              <a:rPr lang="en-GB" smtClean="0"/>
              <a:t>08/03/2018</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2D5D36F2-7571-524C-91CE-3385EB6C287D}" type="slidenum">
              <a:rPr lang="en-GB" smtClean="0"/>
              <a:t>‹#›</a:t>
            </a:fld>
            <a:endParaRPr lang="en-GB"/>
          </a:p>
        </p:txBody>
      </p:sp>
    </p:spTree>
    <p:extLst>
      <p:ext uri="{BB962C8B-B14F-4D97-AF65-F5344CB8AC3E}">
        <p14:creationId xmlns:p14="http://schemas.microsoft.com/office/powerpoint/2010/main" val="112073877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5FAA515F-7044-3E46-A99A-4B7F6367BA77}" type="datetime1">
              <a:rPr lang="en-GB" smtClean="0"/>
              <a:t>08/03/2018</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2D5D36F2-7571-524C-91CE-3385EB6C287D}" type="slidenum">
              <a:rPr lang="en-GB" smtClean="0"/>
              <a:t>‹#›</a:t>
            </a:fld>
            <a:endParaRPr lang="en-GB"/>
          </a:p>
        </p:txBody>
      </p:sp>
    </p:spTree>
    <p:extLst>
      <p:ext uri="{BB962C8B-B14F-4D97-AF65-F5344CB8AC3E}">
        <p14:creationId xmlns:p14="http://schemas.microsoft.com/office/powerpoint/2010/main" val="2451474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ver slide">
    <p:bg>
      <p:bgRef idx="1001">
        <a:schemeClr val="bg1"/>
      </p:bgRef>
    </p:bg>
    <p:spTree>
      <p:nvGrpSpPr>
        <p:cNvPr id="1" name=""/>
        <p:cNvGrpSpPr/>
        <p:nvPr/>
      </p:nvGrpSpPr>
      <p:grpSpPr>
        <a:xfrm>
          <a:off x="0" y="0"/>
          <a:ext cx="0" cy="0"/>
          <a:chOff x="0" y="0"/>
          <a:chExt cx="0" cy="0"/>
        </a:xfrm>
      </p:grpSpPr>
      <p:sp>
        <p:nvSpPr>
          <p:cNvPr id="14" name="Rectangle 13"/>
          <p:cNvSpPr/>
          <p:nvPr userDrawn="1"/>
        </p:nvSpPr>
        <p:spPr>
          <a:xfrm>
            <a:off x="0" y="-1"/>
            <a:ext cx="9209899" cy="6992057"/>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pic>
        <p:nvPicPr>
          <p:cNvPr id="15" name="Pictur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52031" y="3935656"/>
            <a:ext cx="4562635" cy="3385181"/>
          </a:xfrm>
          <a:prstGeom prst="rect">
            <a:avLst/>
          </a:prstGeom>
        </p:spPr>
      </p:pic>
      <p:pic>
        <p:nvPicPr>
          <p:cNvPr id="16" name="Picture 15" descr="purple_circle.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281234" y="-313644"/>
            <a:ext cx="1489638" cy="1489638"/>
          </a:xfrm>
          <a:prstGeom prst="rect">
            <a:avLst/>
          </a:prstGeom>
        </p:spPr>
      </p:pic>
      <p:pic>
        <p:nvPicPr>
          <p:cNvPr id="9" name="Picture 8"/>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578234" y="5710843"/>
            <a:ext cx="3406621" cy="933815"/>
          </a:xfrm>
          <a:prstGeom prst="rect">
            <a:avLst/>
          </a:prstGeom>
        </p:spPr>
      </p:pic>
      <p:sp>
        <p:nvSpPr>
          <p:cNvPr id="17" name="Subtitle 2"/>
          <p:cNvSpPr txBox="1">
            <a:spLocks/>
          </p:cNvSpPr>
          <p:nvPr userDrawn="1"/>
        </p:nvSpPr>
        <p:spPr>
          <a:xfrm>
            <a:off x="331517" y="1877760"/>
            <a:ext cx="6859499" cy="1857022"/>
          </a:xfrm>
          <a:prstGeom prst="rect">
            <a:avLst/>
          </a:prstGeom>
        </p:spPr>
        <p:txBody>
          <a:bodyPr anchor="t"/>
          <a:lstStyle>
            <a:lvl1pPr marL="0" indent="0" algn="l" defTabSz="457200" rtl="0" eaLnBrk="1" latinLnBrk="0" hangingPunct="1">
              <a:spcBef>
                <a:spcPct val="20000"/>
              </a:spcBef>
              <a:buFont typeface="Arial"/>
              <a:buNone/>
              <a:defRPr sz="2800" kern="1200">
                <a:solidFill>
                  <a:schemeClr val="tx1">
                    <a:lumMod val="50000"/>
                    <a:lumOff val="50000"/>
                  </a:schemeClr>
                </a:solidFill>
                <a:latin typeface="Verdana"/>
                <a:ea typeface="+mn-ea"/>
                <a:cs typeface="Verdana"/>
              </a:defRPr>
            </a:lvl1pPr>
            <a:lvl2pPr marL="457200" indent="0" algn="ctr" defTabSz="457200" rtl="0" eaLnBrk="1" latinLnBrk="0" hangingPunct="1">
              <a:spcBef>
                <a:spcPct val="20000"/>
              </a:spcBef>
              <a:buFont typeface="Arial"/>
              <a:buNone/>
              <a:defRPr sz="2400" kern="1200">
                <a:solidFill>
                  <a:schemeClr val="tx1">
                    <a:tint val="75000"/>
                  </a:schemeClr>
                </a:solidFill>
                <a:latin typeface="Verdana"/>
                <a:ea typeface="+mn-ea"/>
                <a:cs typeface="Verdana"/>
              </a:defRPr>
            </a:lvl2pPr>
            <a:lvl3pPr marL="914400" indent="0" algn="ctr" defTabSz="457200" rtl="0" eaLnBrk="1" latinLnBrk="0" hangingPunct="1">
              <a:spcBef>
                <a:spcPct val="20000"/>
              </a:spcBef>
              <a:buFont typeface="Arial"/>
              <a:buNone/>
              <a:defRPr sz="2000" kern="1200">
                <a:solidFill>
                  <a:schemeClr val="tx1">
                    <a:tint val="75000"/>
                  </a:schemeClr>
                </a:solidFill>
                <a:latin typeface="Verdana"/>
                <a:ea typeface="+mn-ea"/>
                <a:cs typeface="Verdana"/>
              </a:defRPr>
            </a:lvl3pPr>
            <a:lvl4pPr marL="1371600" indent="0" algn="ctr" defTabSz="457200" rtl="0" eaLnBrk="1" latinLnBrk="0" hangingPunct="1">
              <a:spcBef>
                <a:spcPct val="20000"/>
              </a:spcBef>
              <a:buFont typeface="Arial"/>
              <a:buNone/>
              <a:defRPr sz="1800" kern="1200">
                <a:solidFill>
                  <a:schemeClr val="tx1">
                    <a:tint val="75000"/>
                  </a:schemeClr>
                </a:solidFill>
                <a:latin typeface="Verdana"/>
                <a:ea typeface="+mn-ea"/>
                <a:cs typeface="Verdana"/>
              </a:defRPr>
            </a:lvl4pPr>
            <a:lvl5pPr marL="1828800" indent="0" algn="ctr" defTabSz="457200" rtl="0" eaLnBrk="1" latinLnBrk="0" hangingPunct="1">
              <a:spcBef>
                <a:spcPct val="20000"/>
              </a:spcBef>
              <a:buFont typeface="Arial"/>
              <a:buNone/>
              <a:defRPr sz="1800" kern="1200">
                <a:solidFill>
                  <a:schemeClr val="tx1">
                    <a:tint val="75000"/>
                  </a:schemeClr>
                </a:solidFill>
                <a:latin typeface="Verdana"/>
                <a:ea typeface="+mn-ea"/>
                <a:cs typeface="Verdana"/>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endParaRPr lang="en-GB" dirty="0"/>
          </a:p>
        </p:txBody>
      </p:sp>
      <p:sp>
        <p:nvSpPr>
          <p:cNvPr id="11" name="Title 10"/>
          <p:cNvSpPr>
            <a:spLocks noGrp="1"/>
          </p:cNvSpPr>
          <p:nvPr>
            <p:ph type="title"/>
          </p:nvPr>
        </p:nvSpPr>
        <p:spPr/>
        <p:txBody>
          <a:bodyPr/>
          <a:lstStyle/>
          <a:p>
            <a:r>
              <a:rPr lang="en-US"/>
              <a:t>Click to edit Master title style</a:t>
            </a:r>
            <a:endParaRPr lang="en-GB"/>
          </a:p>
        </p:txBody>
      </p:sp>
      <p:sp>
        <p:nvSpPr>
          <p:cNvPr id="21" name="Text Placeholder 20"/>
          <p:cNvSpPr>
            <a:spLocks noGrp="1"/>
          </p:cNvSpPr>
          <p:nvPr>
            <p:ph type="body" sz="quarter" idx="10"/>
          </p:nvPr>
        </p:nvSpPr>
        <p:spPr>
          <a:xfrm>
            <a:off x="440078" y="1489637"/>
            <a:ext cx="8263842" cy="914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260048594"/>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p>
            <a:r>
              <a:rPr lang="en-US"/>
              <a:t>Click to edit Master title style</a:t>
            </a:r>
            <a:endParaRPr lang="en-GB"/>
          </a:p>
        </p:txBody>
      </p:sp>
    </p:spTree>
    <p:extLst>
      <p:ext uri="{BB962C8B-B14F-4D97-AF65-F5344CB8AC3E}">
        <p14:creationId xmlns:p14="http://schemas.microsoft.com/office/powerpoint/2010/main" val="40375660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Cover slide">
    <p:bg>
      <p:bgRef idx="1001">
        <a:schemeClr val="bg1"/>
      </p:bgRef>
    </p:bg>
    <p:spTree>
      <p:nvGrpSpPr>
        <p:cNvPr id="1" name=""/>
        <p:cNvGrpSpPr/>
        <p:nvPr/>
      </p:nvGrpSpPr>
      <p:grpSpPr>
        <a:xfrm>
          <a:off x="0" y="0"/>
          <a:ext cx="0" cy="0"/>
          <a:chOff x="0" y="0"/>
          <a:chExt cx="0" cy="0"/>
        </a:xfrm>
      </p:grpSpPr>
      <p:sp>
        <p:nvSpPr>
          <p:cNvPr id="14" name="Rectangle 13"/>
          <p:cNvSpPr/>
          <p:nvPr userDrawn="1"/>
        </p:nvSpPr>
        <p:spPr>
          <a:xfrm>
            <a:off x="0" y="-1"/>
            <a:ext cx="9209899" cy="6992057"/>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2" name="Title 1"/>
          <p:cNvSpPr>
            <a:spLocks noGrp="1"/>
          </p:cNvSpPr>
          <p:nvPr>
            <p:ph type="ctrTitle" hasCustomPrompt="1"/>
          </p:nvPr>
        </p:nvSpPr>
        <p:spPr>
          <a:xfrm>
            <a:off x="331517" y="292990"/>
            <a:ext cx="6949717" cy="1828574"/>
          </a:xfrm>
          <a:prstGeom prst="rect">
            <a:avLst/>
          </a:prstGeom>
        </p:spPr>
        <p:txBody>
          <a:bodyPr anchor="t"/>
          <a:lstStyle>
            <a:lvl1pPr algn="l">
              <a:defRPr>
                <a:solidFill>
                  <a:srgbClr val="2D4F97"/>
                </a:solidFill>
              </a:defRPr>
            </a:lvl1pPr>
          </a:lstStyle>
          <a:p>
            <a:r>
              <a:rPr lang="en-US" dirty="0"/>
              <a:t>Click to edit cover slide Master title style</a:t>
            </a:r>
            <a:endParaRPr lang="en-GB" dirty="0"/>
          </a:p>
        </p:txBody>
      </p:sp>
      <p:pic>
        <p:nvPicPr>
          <p:cNvPr id="15" name="Pictur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52031" y="3935656"/>
            <a:ext cx="4562635" cy="3385181"/>
          </a:xfrm>
          <a:prstGeom prst="rect">
            <a:avLst/>
          </a:prstGeom>
        </p:spPr>
      </p:pic>
      <p:pic>
        <p:nvPicPr>
          <p:cNvPr id="16" name="Picture 15" descr="purple_circle.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281234" y="-313644"/>
            <a:ext cx="1489638" cy="1489638"/>
          </a:xfrm>
          <a:prstGeom prst="rect">
            <a:avLst/>
          </a:prstGeom>
        </p:spPr>
      </p:pic>
      <p:pic>
        <p:nvPicPr>
          <p:cNvPr id="9" name="Picture 8"/>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578234" y="5710843"/>
            <a:ext cx="3406621" cy="933815"/>
          </a:xfrm>
          <a:prstGeom prst="rect">
            <a:avLst/>
          </a:prstGeom>
        </p:spPr>
      </p:pic>
      <p:sp>
        <p:nvSpPr>
          <p:cNvPr id="17" name="Subtitle 2"/>
          <p:cNvSpPr txBox="1">
            <a:spLocks/>
          </p:cNvSpPr>
          <p:nvPr userDrawn="1"/>
        </p:nvSpPr>
        <p:spPr>
          <a:xfrm>
            <a:off x="331517" y="1877760"/>
            <a:ext cx="6859499" cy="1857022"/>
          </a:xfrm>
          <a:prstGeom prst="rect">
            <a:avLst/>
          </a:prstGeom>
        </p:spPr>
        <p:txBody>
          <a:bodyPr anchor="t"/>
          <a:lstStyle>
            <a:lvl1pPr marL="0" indent="0" algn="l" defTabSz="457200" rtl="0" eaLnBrk="1" latinLnBrk="0" hangingPunct="1">
              <a:spcBef>
                <a:spcPct val="20000"/>
              </a:spcBef>
              <a:buFont typeface="Arial"/>
              <a:buNone/>
              <a:defRPr sz="2800" kern="1200">
                <a:solidFill>
                  <a:schemeClr val="tx1">
                    <a:lumMod val="50000"/>
                    <a:lumOff val="50000"/>
                  </a:schemeClr>
                </a:solidFill>
                <a:latin typeface="Verdana"/>
                <a:ea typeface="+mn-ea"/>
                <a:cs typeface="Verdana"/>
              </a:defRPr>
            </a:lvl1pPr>
            <a:lvl2pPr marL="457200" indent="0" algn="ctr" defTabSz="457200" rtl="0" eaLnBrk="1" latinLnBrk="0" hangingPunct="1">
              <a:spcBef>
                <a:spcPct val="20000"/>
              </a:spcBef>
              <a:buFont typeface="Arial"/>
              <a:buNone/>
              <a:defRPr sz="2400" kern="1200">
                <a:solidFill>
                  <a:schemeClr val="tx1">
                    <a:tint val="75000"/>
                  </a:schemeClr>
                </a:solidFill>
                <a:latin typeface="Verdana"/>
                <a:ea typeface="+mn-ea"/>
                <a:cs typeface="Verdana"/>
              </a:defRPr>
            </a:lvl2pPr>
            <a:lvl3pPr marL="914400" indent="0" algn="ctr" defTabSz="457200" rtl="0" eaLnBrk="1" latinLnBrk="0" hangingPunct="1">
              <a:spcBef>
                <a:spcPct val="20000"/>
              </a:spcBef>
              <a:buFont typeface="Arial"/>
              <a:buNone/>
              <a:defRPr sz="2000" kern="1200">
                <a:solidFill>
                  <a:schemeClr val="tx1">
                    <a:tint val="75000"/>
                  </a:schemeClr>
                </a:solidFill>
                <a:latin typeface="Verdana"/>
                <a:ea typeface="+mn-ea"/>
                <a:cs typeface="Verdana"/>
              </a:defRPr>
            </a:lvl3pPr>
            <a:lvl4pPr marL="1371600" indent="0" algn="ctr" defTabSz="457200" rtl="0" eaLnBrk="1" latinLnBrk="0" hangingPunct="1">
              <a:spcBef>
                <a:spcPct val="20000"/>
              </a:spcBef>
              <a:buFont typeface="Arial"/>
              <a:buNone/>
              <a:defRPr sz="1800" kern="1200">
                <a:solidFill>
                  <a:schemeClr val="tx1">
                    <a:tint val="75000"/>
                  </a:schemeClr>
                </a:solidFill>
                <a:latin typeface="Verdana"/>
                <a:ea typeface="+mn-ea"/>
                <a:cs typeface="Verdana"/>
              </a:defRPr>
            </a:lvl4pPr>
            <a:lvl5pPr marL="1828800" indent="0" algn="ctr" defTabSz="457200" rtl="0" eaLnBrk="1" latinLnBrk="0" hangingPunct="1">
              <a:spcBef>
                <a:spcPct val="20000"/>
              </a:spcBef>
              <a:buFont typeface="Arial"/>
              <a:buNone/>
              <a:defRPr sz="1800" kern="1200">
                <a:solidFill>
                  <a:schemeClr val="tx1">
                    <a:tint val="75000"/>
                  </a:schemeClr>
                </a:solidFill>
                <a:latin typeface="Verdana"/>
                <a:ea typeface="+mn-ea"/>
                <a:cs typeface="Verdana"/>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endParaRPr lang="en-GB" dirty="0"/>
          </a:p>
        </p:txBody>
      </p:sp>
    </p:spTree>
    <p:extLst>
      <p:ext uri="{BB962C8B-B14F-4D97-AF65-F5344CB8AC3E}">
        <p14:creationId xmlns:p14="http://schemas.microsoft.com/office/powerpoint/2010/main" val="1357431930"/>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ign off slide">
    <p:spTree>
      <p:nvGrpSpPr>
        <p:cNvPr id="1" name=""/>
        <p:cNvGrpSpPr/>
        <p:nvPr/>
      </p:nvGrpSpPr>
      <p:grpSpPr>
        <a:xfrm>
          <a:off x="0" y="0"/>
          <a:ext cx="0" cy="0"/>
          <a:chOff x="0" y="0"/>
          <a:chExt cx="0" cy="0"/>
        </a:xfrm>
      </p:grpSpPr>
      <p:sp>
        <p:nvSpPr>
          <p:cNvPr id="6" name="Rectangle 5"/>
          <p:cNvSpPr/>
          <p:nvPr userDrawn="1"/>
        </p:nvSpPr>
        <p:spPr>
          <a:xfrm>
            <a:off x="0" y="-1"/>
            <a:ext cx="9209899" cy="6992057"/>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10800000">
            <a:off x="1078466" y="-338363"/>
            <a:ext cx="3245229" cy="2407751"/>
          </a:xfrm>
          <a:prstGeom prst="rect">
            <a:avLst/>
          </a:prstGeom>
        </p:spPr>
      </p:pic>
      <p:pic>
        <p:nvPicPr>
          <p:cNvPr id="8" name="Picture 7" descr="purple_circle.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391856" y="1098555"/>
            <a:ext cx="1174665" cy="1174665"/>
          </a:xfrm>
          <a:prstGeom prst="rect">
            <a:avLst/>
          </a:prstGeom>
        </p:spPr>
      </p:pic>
      <p:pic>
        <p:nvPicPr>
          <p:cNvPr id="9" name="Picture 8"/>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818043" y="3275962"/>
            <a:ext cx="3573813" cy="735785"/>
          </a:xfrm>
          <a:prstGeom prst="rect">
            <a:avLst/>
          </a:prstGeom>
        </p:spPr>
      </p:pic>
      <p:sp>
        <p:nvSpPr>
          <p:cNvPr id="15" name="Subtitle 2"/>
          <p:cNvSpPr txBox="1">
            <a:spLocks/>
          </p:cNvSpPr>
          <p:nvPr userDrawn="1"/>
        </p:nvSpPr>
        <p:spPr>
          <a:xfrm>
            <a:off x="1424583" y="1518524"/>
            <a:ext cx="2800702" cy="476266"/>
          </a:xfrm>
          <a:prstGeom prst="rect">
            <a:avLst/>
          </a:prstGeom>
        </p:spPr>
        <p:txBody>
          <a:bodyPr vert="horz" lIns="91440" tIns="45720" rIns="91440" bIns="45720" rtlCol="0" anchor="t">
            <a:normAutofit/>
          </a:bodyPr>
          <a:lstStyle>
            <a:lvl1pPr marL="0" indent="0" algn="l" defTabSz="457200" rtl="0" eaLnBrk="1" latinLnBrk="0" hangingPunct="1">
              <a:spcBef>
                <a:spcPct val="20000"/>
              </a:spcBef>
              <a:buFont typeface="Arial"/>
              <a:buNone/>
              <a:defRPr sz="1800" kern="1200">
                <a:solidFill>
                  <a:schemeClr val="tx1">
                    <a:lumMod val="50000"/>
                    <a:lumOff val="50000"/>
                  </a:schemeClr>
                </a:solidFill>
                <a:latin typeface="Verdana"/>
                <a:ea typeface="+mn-ea"/>
                <a:cs typeface="Verdana"/>
              </a:defRPr>
            </a:lvl1pPr>
            <a:lvl2pPr marL="457200" indent="0" algn="ctr" defTabSz="457200" rtl="0" eaLnBrk="1" latinLnBrk="0" hangingPunct="1">
              <a:spcBef>
                <a:spcPct val="20000"/>
              </a:spcBef>
              <a:buFont typeface="Arial"/>
              <a:buNone/>
              <a:defRPr sz="2400" kern="1200">
                <a:solidFill>
                  <a:schemeClr val="tx1">
                    <a:tint val="75000"/>
                  </a:schemeClr>
                </a:solidFill>
                <a:latin typeface="Verdana"/>
                <a:ea typeface="+mn-ea"/>
                <a:cs typeface="Verdana"/>
              </a:defRPr>
            </a:lvl2pPr>
            <a:lvl3pPr marL="914400" indent="0" algn="ctr" defTabSz="457200" rtl="0" eaLnBrk="1" latinLnBrk="0" hangingPunct="1">
              <a:spcBef>
                <a:spcPct val="20000"/>
              </a:spcBef>
              <a:buFont typeface="Arial"/>
              <a:buNone/>
              <a:defRPr sz="2000" kern="1200">
                <a:solidFill>
                  <a:schemeClr val="tx1">
                    <a:tint val="75000"/>
                  </a:schemeClr>
                </a:solidFill>
                <a:latin typeface="Verdana"/>
                <a:ea typeface="+mn-ea"/>
                <a:cs typeface="Verdana"/>
              </a:defRPr>
            </a:lvl3pPr>
            <a:lvl4pPr marL="1371600" indent="0" algn="ctr" defTabSz="457200" rtl="0" eaLnBrk="1" latinLnBrk="0" hangingPunct="1">
              <a:spcBef>
                <a:spcPct val="20000"/>
              </a:spcBef>
              <a:buFont typeface="Arial"/>
              <a:buNone/>
              <a:defRPr sz="1800" kern="1200">
                <a:solidFill>
                  <a:schemeClr val="tx1">
                    <a:tint val="75000"/>
                  </a:schemeClr>
                </a:solidFill>
                <a:latin typeface="Verdana"/>
                <a:ea typeface="+mn-ea"/>
                <a:cs typeface="Verdana"/>
              </a:defRPr>
            </a:lvl4pPr>
            <a:lvl5pPr marL="1828800" indent="0" algn="ctr" defTabSz="457200" rtl="0" eaLnBrk="1" latinLnBrk="0" hangingPunct="1">
              <a:spcBef>
                <a:spcPct val="20000"/>
              </a:spcBef>
              <a:buFont typeface="Arial"/>
              <a:buNone/>
              <a:defRPr sz="1800" kern="1200">
                <a:solidFill>
                  <a:schemeClr val="tx1">
                    <a:tint val="75000"/>
                  </a:schemeClr>
                </a:solidFill>
                <a:latin typeface="Verdana"/>
                <a:ea typeface="+mn-ea"/>
                <a:cs typeface="Verdana"/>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endParaRPr lang="en-US" dirty="0"/>
          </a:p>
        </p:txBody>
      </p:sp>
      <p:pic>
        <p:nvPicPr>
          <p:cNvPr id="11" name="Picture 10" descr="e.png"/>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886509" y="5329074"/>
            <a:ext cx="216783" cy="210113"/>
          </a:xfrm>
          <a:prstGeom prst="rect">
            <a:avLst/>
          </a:prstGeom>
        </p:spPr>
      </p:pic>
      <p:pic>
        <p:nvPicPr>
          <p:cNvPr id="12" name="Picture 11" descr="t.png"/>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1886509" y="5013417"/>
            <a:ext cx="216783" cy="210113"/>
          </a:xfrm>
          <a:prstGeom prst="rect">
            <a:avLst/>
          </a:prstGeom>
        </p:spPr>
      </p:pic>
      <p:pic>
        <p:nvPicPr>
          <p:cNvPr id="13" name="Picture 12" descr="w.png"/>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4916674" y="5013417"/>
            <a:ext cx="216783" cy="210113"/>
          </a:xfrm>
          <a:prstGeom prst="rect">
            <a:avLst/>
          </a:prstGeom>
        </p:spPr>
      </p:pic>
      <p:sp>
        <p:nvSpPr>
          <p:cNvPr id="16" name="Subtitle 2"/>
          <p:cNvSpPr txBox="1">
            <a:spLocks/>
          </p:cNvSpPr>
          <p:nvPr userDrawn="1"/>
        </p:nvSpPr>
        <p:spPr>
          <a:xfrm>
            <a:off x="2104458" y="4911615"/>
            <a:ext cx="2817783" cy="1039951"/>
          </a:xfrm>
          <a:prstGeom prst="rect">
            <a:avLst/>
          </a:prstGeom>
        </p:spPr>
        <p:txBody>
          <a:bodyPr vert="horz" lIns="91440" tIns="45720" rIns="91440" bIns="45720" rtlCol="0" anchor="t">
            <a:normAutofit/>
          </a:bodyPr>
          <a:lstStyle>
            <a:lvl1pPr marL="0" indent="0" algn="l" defTabSz="457200" rtl="0" eaLnBrk="1" latinLnBrk="0" hangingPunct="1">
              <a:spcBef>
                <a:spcPct val="20000"/>
              </a:spcBef>
              <a:buFont typeface="Arial"/>
              <a:buNone/>
              <a:defRPr sz="1800" kern="1200">
                <a:solidFill>
                  <a:schemeClr val="tx1">
                    <a:lumMod val="50000"/>
                    <a:lumOff val="50000"/>
                  </a:schemeClr>
                </a:solidFill>
                <a:latin typeface="Verdana"/>
                <a:ea typeface="+mn-ea"/>
                <a:cs typeface="Verdana"/>
              </a:defRPr>
            </a:lvl1pPr>
            <a:lvl2pPr marL="457200" indent="0" algn="ctr" defTabSz="457200" rtl="0" eaLnBrk="1" latinLnBrk="0" hangingPunct="1">
              <a:spcBef>
                <a:spcPct val="20000"/>
              </a:spcBef>
              <a:buFont typeface="Arial"/>
              <a:buNone/>
              <a:defRPr sz="2400" kern="1200">
                <a:solidFill>
                  <a:schemeClr val="tx1">
                    <a:tint val="75000"/>
                  </a:schemeClr>
                </a:solidFill>
                <a:latin typeface="Verdana"/>
                <a:ea typeface="+mn-ea"/>
                <a:cs typeface="Verdana"/>
              </a:defRPr>
            </a:lvl2pPr>
            <a:lvl3pPr marL="914400" indent="0" algn="ctr" defTabSz="457200" rtl="0" eaLnBrk="1" latinLnBrk="0" hangingPunct="1">
              <a:spcBef>
                <a:spcPct val="20000"/>
              </a:spcBef>
              <a:buFont typeface="Arial"/>
              <a:buNone/>
              <a:defRPr sz="2000" kern="1200">
                <a:solidFill>
                  <a:schemeClr val="tx1">
                    <a:tint val="75000"/>
                  </a:schemeClr>
                </a:solidFill>
                <a:latin typeface="Verdana"/>
                <a:ea typeface="+mn-ea"/>
                <a:cs typeface="Verdana"/>
              </a:defRPr>
            </a:lvl3pPr>
            <a:lvl4pPr marL="1371600" indent="0" algn="ctr" defTabSz="457200" rtl="0" eaLnBrk="1" latinLnBrk="0" hangingPunct="1">
              <a:spcBef>
                <a:spcPct val="20000"/>
              </a:spcBef>
              <a:buFont typeface="Arial"/>
              <a:buNone/>
              <a:defRPr sz="1800" kern="1200">
                <a:solidFill>
                  <a:schemeClr val="tx1">
                    <a:tint val="75000"/>
                  </a:schemeClr>
                </a:solidFill>
                <a:latin typeface="Verdana"/>
                <a:ea typeface="+mn-ea"/>
                <a:cs typeface="Verdana"/>
              </a:defRPr>
            </a:lvl4pPr>
            <a:lvl5pPr marL="1828800" indent="0" algn="ctr" defTabSz="457200" rtl="0" eaLnBrk="1" latinLnBrk="0" hangingPunct="1">
              <a:spcBef>
                <a:spcPct val="20000"/>
              </a:spcBef>
              <a:buFont typeface="Arial"/>
              <a:buNone/>
              <a:defRPr sz="1800" kern="1200">
                <a:solidFill>
                  <a:schemeClr val="tx1">
                    <a:tint val="75000"/>
                  </a:schemeClr>
                </a:solidFill>
                <a:latin typeface="Verdana"/>
                <a:ea typeface="+mn-ea"/>
                <a:cs typeface="Verdana"/>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marL="0" marR="0" indent="0" algn="l" defTabSz="457200" rtl="0" eaLnBrk="1" fontAlgn="auto" latinLnBrk="0" hangingPunct="1">
              <a:lnSpc>
                <a:spcPts val="2200"/>
              </a:lnSpc>
              <a:spcBef>
                <a:spcPct val="20000"/>
              </a:spcBef>
              <a:spcAft>
                <a:spcPts val="0"/>
              </a:spcAft>
              <a:buClrTx/>
              <a:buSzTx/>
              <a:buFont typeface="Arial"/>
              <a:buNone/>
              <a:tabLst/>
              <a:defRPr/>
            </a:pPr>
            <a:r>
              <a:rPr lang="en-US" sz="1600" dirty="0"/>
              <a:t>+44 (0)20 7785 6900 </a:t>
            </a:r>
          </a:p>
          <a:p>
            <a:pPr>
              <a:lnSpc>
                <a:spcPts val="2200"/>
              </a:lnSpc>
            </a:pPr>
            <a:r>
              <a:rPr lang="en-US" sz="1600" dirty="0" err="1"/>
              <a:t>info@digitalhealth.net</a:t>
            </a:r>
            <a:endParaRPr lang="en-US" sz="1600" dirty="0"/>
          </a:p>
        </p:txBody>
      </p:sp>
      <p:pic>
        <p:nvPicPr>
          <p:cNvPr id="18" name="Picture 17" descr="twitter.png"/>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4916674" y="5329074"/>
            <a:ext cx="216797" cy="210126"/>
          </a:xfrm>
          <a:prstGeom prst="rect">
            <a:avLst/>
          </a:prstGeom>
        </p:spPr>
      </p:pic>
      <p:sp>
        <p:nvSpPr>
          <p:cNvPr id="19" name="Subtitle 2"/>
          <p:cNvSpPr txBox="1">
            <a:spLocks/>
          </p:cNvSpPr>
          <p:nvPr userDrawn="1"/>
        </p:nvSpPr>
        <p:spPr>
          <a:xfrm>
            <a:off x="5121658" y="4911615"/>
            <a:ext cx="2817783" cy="885405"/>
          </a:xfrm>
          <a:prstGeom prst="rect">
            <a:avLst/>
          </a:prstGeom>
        </p:spPr>
        <p:txBody>
          <a:bodyPr vert="horz" lIns="91440" tIns="45720" rIns="91440" bIns="45720" rtlCol="0" anchor="t">
            <a:normAutofit/>
          </a:bodyPr>
          <a:lstStyle>
            <a:lvl1pPr marL="0" indent="0" algn="l" defTabSz="457200" rtl="0" eaLnBrk="1" latinLnBrk="0" hangingPunct="1">
              <a:spcBef>
                <a:spcPct val="20000"/>
              </a:spcBef>
              <a:buFont typeface="Arial"/>
              <a:buNone/>
              <a:defRPr sz="1800" kern="1200">
                <a:solidFill>
                  <a:schemeClr val="tx1">
                    <a:lumMod val="50000"/>
                    <a:lumOff val="50000"/>
                  </a:schemeClr>
                </a:solidFill>
                <a:latin typeface="Verdana"/>
                <a:ea typeface="+mn-ea"/>
                <a:cs typeface="Verdana"/>
              </a:defRPr>
            </a:lvl1pPr>
            <a:lvl2pPr marL="457200" indent="0" algn="ctr" defTabSz="457200" rtl="0" eaLnBrk="1" latinLnBrk="0" hangingPunct="1">
              <a:spcBef>
                <a:spcPct val="20000"/>
              </a:spcBef>
              <a:buFont typeface="Arial"/>
              <a:buNone/>
              <a:defRPr sz="2400" kern="1200">
                <a:solidFill>
                  <a:schemeClr val="tx1">
                    <a:tint val="75000"/>
                  </a:schemeClr>
                </a:solidFill>
                <a:latin typeface="Verdana"/>
                <a:ea typeface="+mn-ea"/>
                <a:cs typeface="Verdana"/>
              </a:defRPr>
            </a:lvl2pPr>
            <a:lvl3pPr marL="914400" indent="0" algn="ctr" defTabSz="457200" rtl="0" eaLnBrk="1" latinLnBrk="0" hangingPunct="1">
              <a:spcBef>
                <a:spcPct val="20000"/>
              </a:spcBef>
              <a:buFont typeface="Arial"/>
              <a:buNone/>
              <a:defRPr sz="2000" kern="1200">
                <a:solidFill>
                  <a:schemeClr val="tx1">
                    <a:tint val="75000"/>
                  </a:schemeClr>
                </a:solidFill>
                <a:latin typeface="Verdana"/>
                <a:ea typeface="+mn-ea"/>
                <a:cs typeface="Verdana"/>
              </a:defRPr>
            </a:lvl3pPr>
            <a:lvl4pPr marL="1371600" indent="0" algn="ctr" defTabSz="457200" rtl="0" eaLnBrk="1" latinLnBrk="0" hangingPunct="1">
              <a:spcBef>
                <a:spcPct val="20000"/>
              </a:spcBef>
              <a:buFont typeface="Arial"/>
              <a:buNone/>
              <a:defRPr sz="1800" kern="1200">
                <a:solidFill>
                  <a:schemeClr val="tx1">
                    <a:tint val="75000"/>
                  </a:schemeClr>
                </a:solidFill>
                <a:latin typeface="Verdana"/>
                <a:ea typeface="+mn-ea"/>
                <a:cs typeface="Verdana"/>
              </a:defRPr>
            </a:lvl4pPr>
            <a:lvl5pPr marL="1828800" indent="0" algn="ctr" defTabSz="457200" rtl="0" eaLnBrk="1" latinLnBrk="0" hangingPunct="1">
              <a:spcBef>
                <a:spcPct val="20000"/>
              </a:spcBef>
              <a:buFont typeface="Arial"/>
              <a:buNone/>
              <a:defRPr sz="1800" kern="1200">
                <a:solidFill>
                  <a:schemeClr val="tx1">
                    <a:tint val="75000"/>
                  </a:schemeClr>
                </a:solidFill>
                <a:latin typeface="Verdana"/>
                <a:ea typeface="+mn-ea"/>
                <a:cs typeface="Verdana"/>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nSpc>
                <a:spcPts val="2200"/>
              </a:lnSpc>
            </a:pPr>
            <a:r>
              <a:rPr lang="en-US" sz="1600" dirty="0" err="1"/>
              <a:t>www.digitalhealth.net</a:t>
            </a:r>
            <a:endParaRPr lang="en-US" sz="1600" dirty="0"/>
          </a:p>
          <a:p>
            <a:pPr>
              <a:lnSpc>
                <a:spcPts val="2200"/>
              </a:lnSpc>
            </a:pPr>
            <a:r>
              <a:rPr lang="en-US" sz="1600" dirty="0"/>
              <a:t>@digitalhealth2</a:t>
            </a:r>
            <a:endParaRPr lang="en-GB" sz="1600" dirty="0"/>
          </a:p>
        </p:txBody>
      </p:sp>
      <p:sp>
        <p:nvSpPr>
          <p:cNvPr id="21" name="Subtitle 2"/>
          <p:cNvSpPr txBox="1">
            <a:spLocks/>
          </p:cNvSpPr>
          <p:nvPr userDrawn="1"/>
        </p:nvSpPr>
        <p:spPr>
          <a:xfrm>
            <a:off x="0" y="6482906"/>
            <a:ext cx="9209899" cy="395849"/>
          </a:xfrm>
          <a:prstGeom prst="rect">
            <a:avLst/>
          </a:prstGeom>
        </p:spPr>
        <p:txBody>
          <a:bodyPr vert="horz" lIns="91440" tIns="45720" rIns="91440" bIns="45720" rtlCol="0" anchor="t">
            <a:normAutofit/>
          </a:bodyPr>
          <a:lstStyle>
            <a:lvl1pPr marL="0" indent="0" algn="l" defTabSz="457200" rtl="0" eaLnBrk="1" latinLnBrk="0" hangingPunct="1">
              <a:spcBef>
                <a:spcPct val="20000"/>
              </a:spcBef>
              <a:buFont typeface="Arial"/>
              <a:buNone/>
              <a:defRPr sz="1800" kern="1200">
                <a:solidFill>
                  <a:schemeClr val="tx1">
                    <a:lumMod val="50000"/>
                    <a:lumOff val="50000"/>
                  </a:schemeClr>
                </a:solidFill>
                <a:latin typeface="Verdana"/>
                <a:ea typeface="+mn-ea"/>
                <a:cs typeface="Verdana"/>
              </a:defRPr>
            </a:lvl1pPr>
            <a:lvl2pPr marL="457200" indent="0" algn="ctr" defTabSz="457200" rtl="0" eaLnBrk="1" latinLnBrk="0" hangingPunct="1">
              <a:spcBef>
                <a:spcPct val="20000"/>
              </a:spcBef>
              <a:buFont typeface="Arial"/>
              <a:buNone/>
              <a:defRPr sz="2400" kern="1200">
                <a:solidFill>
                  <a:schemeClr val="tx1">
                    <a:tint val="75000"/>
                  </a:schemeClr>
                </a:solidFill>
                <a:latin typeface="Verdana"/>
                <a:ea typeface="+mn-ea"/>
                <a:cs typeface="Verdana"/>
              </a:defRPr>
            </a:lvl2pPr>
            <a:lvl3pPr marL="914400" indent="0" algn="ctr" defTabSz="457200" rtl="0" eaLnBrk="1" latinLnBrk="0" hangingPunct="1">
              <a:spcBef>
                <a:spcPct val="20000"/>
              </a:spcBef>
              <a:buFont typeface="Arial"/>
              <a:buNone/>
              <a:defRPr sz="2000" kern="1200">
                <a:solidFill>
                  <a:schemeClr val="tx1">
                    <a:tint val="75000"/>
                  </a:schemeClr>
                </a:solidFill>
                <a:latin typeface="Verdana"/>
                <a:ea typeface="+mn-ea"/>
                <a:cs typeface="Verdana"/>
              </a:defRPr>
            </a:lvl3pPr>
            <a:lvl4pPr marL="1371600" indent="0" algn="ctr" defTabSz="457200" rtl="0" eaLnBrk="1" latinLnBrk="0" hangingPunct="1">
              <a:spcBef>
                <a:spcPct val="20000"/>
              </a:spcBef>
              <a:buFont typeface="Arial"/>
              <a:buNone/>
              <a:defRPr sz="1800" kern="1200">
                <a:solidFill>
                  <a:schemeClr val="tx1">
                    <a:tint val="75000"/>
                  </a:schemeClr>
                </a:solidFill>
                <a:latin typeface="Verdana"/>
                <a:ea typeface="+mn-ea"/>
                <a:cs typeface="Verdana"/>
              </a:defRPr>
            </a:lvl4pPr>
            <a:lvl5pPr marL="1828800" indent="0" algn="ctr" defTabSz="457200" rtl="0" eaLnBrk="1" latinLnBrk="0" hangingPunct="1">
              <a:spcBef>
                <a:spcPct val="20000"/>
              </a:spcBef>
              <a:buFont typeface="Arial"/>
              <a:buNone/>
              <a:defRPr sz="1800" kern="1200">
                <a:solidFill>
                  <a:schemeClr val="tx1">
                    <a:tint val="75000"/>
                  </a:schemeClr>
                </a:solidFill>
                <a:latin typeface="Verdana"/>
                <a:ea typeface="+mn-ea"/>
                <a:cs typeface="Verdana"/>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ctr"/>
            <a:r>
              <a:rPr lang="en-US" sz="1200" dirty="0"/>
              <a:t>Southbank House, Black Prince Road, London SE1 7SJ</a:t>
            </a:r>
            <a:endParaRPr lang="en-GB" sz="1200" dirty="0"/>
          </a:p>
        </p:txBody>
      </p:sp>
    </p:spTree>
    <p:extLst>
      <p:ext uri="{BB962C8B-B14F-4D97-AF65-F5344CB8AC3E}">
        <p14:creationId xmlns:p14="http://schemas.microsoft.com/office/powerpoint/2010/main" val="12200334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Section slide option 1">
    <p:bg>
      <p:bgPr>
        <a:solidFill>
          <a:srgbClr val="2D4F97"/>
        </a:solidFill>
        <a:effectLst/>
      </p:bgPr>
    </p:bg>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69403" y="3125955"/>
            <a:ext cx="2591562" cy="2591562"/>
          </a:xfrm>
          <a:prstGeom prst="rect">
            <a:avLst/>
          </a:prstGeom>
        </p:spPr>
      </p:pic>
      <p:pic>
        <p:nvPicPr>
          <p:cNvPr id="12" name="Picture 11" descr="blue_bubble.pn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07479" y="2106054"/>
            <a:ext cx="1476659" cy="1476659"/>
          </a:xfrm>
          <a:prstGeom prst="rect">
            <a:avLst/>
          </a:prstGeom>
        </p:spPr>
      </p:pic>
      <p:pic>
        <p:nvPicPr>
          <p:cNvPr id="13" name="Picture 12"/>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7826167" y="4126284"/>
            <a:ext cx="1476659" cy="1476659"/>
          </a:xfrm>
          <a:prstGeom prst="rect">
            <a:avLst/>
          </a:prstGeom>
        </p:spPr>
      </p:pic>
      <p:sp>
        <p:nvSpPr>
          <p:cNvPr id="14" name="Title 1"/>
          <p:cNvSpPr>
            <a:spLocks noGrp="1"/>
          </p:cNvSpPr>
          <p:nvPr>
            <p:ph type="ctrTitle" hasCustomPrompt="1"/>
          </p:nvPr>
        </p:nvSpPr>
        <p:spPr>
          <a:xfrm>
            <a:off x="513796" y="1565981"/>
            <a:ext cx="5772579" cy="1828574"/>
          </a:xfrm>
          <a:prstGeom prst="rect">
            <a:avLst/>
          </a:prstGeom>
        </p:spPr>
        <p:txBody>
          <a:bodyPr anchor="t"/>
          <a:lstStyle>
            <a:lvl1pPr algn="l">
              <a:defRPr>
                <a:solidFill>
                  <a:schemeClr val="bg1"/>
                </a:solidFill>
              </a:defRPr>
            </a:lvl1pPr>
          </a:lstStyle>
          <a:p>
            <a:r>
              <a:rPr lang="en-US" dirty="0"/>
              <a:t>Click to edit section slide Master title style</a:t>
            </a:r>
            <a:endParaRPr lang="en-GB" dirty="0"/>
          </a:p>
        </p:txBody>
      </p:sp>
      <p:sp>
        <p:nvSpPr>
          <p:cNvPr id="15" name="Subtitle 2"/>
          <p:cNvSpPr>
            <a:spLocks noGrp="1"/>
          </p:cNvSpPr>
          <p:nvPr>
            <p:ph type="subTitle" idx="1"/>
          </p:nvPr>
        </p:nvSpPr>
        <p:spPr>
          <a:xfrm>
            <a:off x="513797" y="3321756"/>
            <a:ext cx="4382759" cy="1857022"/>
          </a:xfrm>
          <a:prstGeom prst="rect">
            <a:avLst/>
          </a:prstGeom>
        </p:spPr>
        <p:txBody>
          <a:bodyPr anchor="t"/>
          <a:lstStyle>
            <a:lvl1pPr marL="0" indent="0" algn="l">
              <a:buNone/>
              <a:defRPr>
                <a:solidFill>
                  <a:schemeClr val="bg1">
                    <a:lumMod val="8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pic>
        <p:nvPicPr>
          <p:cNvPr id="16" name="Picture 15"/>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513797" y="5853914"/>
            <a:ext cx="2946912" cy="814735"/>
          </a:xfrm>
          <a:prstGeom prst="rect">
            <a:avLst/>
          </a:prstGeom>
        </p:spPr>
      </p:pic>
      <p:pic>
        <p:nvPicPr>
          <p:cNvPr id="17" name="Picture 16"/>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5315662" y="-330747"/>
            <a:ext cx="1298990" cy="1298990"/>
          </a:xfrm>
          <a:prstGeom prst="rect">
            <a:avLst/>
          </a:prstGeom>
        </p:spPr>
      </p:pic>
    </p:spTree>
    <p:extLst>
      <p:ext uri="{BB962C8B-B14F-4D97-AF65-F5344CB8AC3E}">
        <p14:creationId xmlns:p14="http://schemas.microsoft.com/office/powerpoint/2010/main" val="1888179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slideLayout" Target="../slideLayouts/slideLayout17.xml"/><Relationship Id="rId18" Type="http://schemas.openxmlformats.org/officeDocument/2006/relationships/slideLayout" Target="../slideLayouts/slideLayout22.xml"/><Relationship Id="rId3" Type="http://schemas.openxmlformats.org/officeDocument/2006/relationships/slideLayout" Target="../slideLayouts/slideLayout7.xml"/><Relationship Id="rId21" Type="http://schemas.openxmlformats.org/officeDocument/2006/relationships/image" Target="../media/image1.png"/><Relationship Id="rId7" Type="http://schemas.openxmlformats.org/officeDocument/2006/relationships/slideLayout" Target="../slideLayouts/slideLayout11.xml"/><Relationship Id="rId12" Type="http://schemas.openxmlformats.org/officeDocument/2006/relationships/slideLayout" Target="../slideLayouts/slideLayout16.xml"/><Relationship Id="rId17" Type="http://schemas.openxmlformats.org/officeDocument/2006/relationships/slideLayout" Target="../slideLayouts/slideLayout21.xml"/><Relationship Id="rId2" Type="http://schemas.openxmlformats.org/officeDocument/2006/relationships/slideLayout" Target="../slideLayouts/slideLayout6.xml"/><Relationship Id="rId16" Type="http://schemas.openxmlformats.org/officeDocument/2006/relationships/slideLayout" Target="../slideLayouts/slideLayout20.xml"/><Relationship Id="rId20" Type="http://schemas.openxmlformats.org/officeDocument/2006/relationships/theme" Target="../theme/theme2.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5" Type="http://schemas.openxmlformats.org/officeDocument/2006/relationships/slideLayout" Target="../slideLayouts/slideLayout19.xml"/><Relationship Id="rId10" Type="http://schemas.openxmlformats.org/officeDocument/2006/relationships/slideLayout" Target="../slideLayouts/slideLayout14.xml"/><Relationship Id="rId19" Type="http://schemas.openxmlformats.org/officeDocument/2006/relationships/slideLayout" Target="../slideLayouts/slideLayout23.xml"/><Relationship Id="rId4" Type="http://schemas.openxmlformats.org/officeDocument/2006/relationships/slideLayout" Target="../slideLayouts/slideLayout8.xml"/><Relationship Id="rId9" Type="http://schemas.openxmlformats.org/officeDocument/2006/relationships/slideLayout" Target="../slideLayouts/slideLayout13.xml"/><Relationship Id="rId14" Type="http://schemas.openxmlformats.org/officeDocument/2006/relationships/slideLayout" Target="../slideLayouts/slideLayout18.xml"/><Relationship Id="rId22"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slideLayout" Target="../slideLayouts/slideLayout36.xml"/><Relationship Id="rId18" Type="http://schemas.openxmlformats.org/officeDocument/2006/relationships/slideLayout" Target="../slideLayouts/slideLayout41.xml"/><Relationship Id="rId3" Type="http://schemas.openxmlformats.org/officeDocument/2006/relationships/slideLayout" Target="../slideLayouts/slideLayout26.xml"/><Relationship Id="rId21" Type="http://schemas.openxmlformats.org/officeDocument/2006/relationships/image" Target="../media/image1.png"/><Relationship Id="rId7" Type="http://schemas.openxmlformats.org/officeDocument/2006/relationships/slideLayout" Target="../slideLayouts/slideLayout30.xml"/><Relationship Id="rId12" Type="http://schemas.openxmlformats.org/officeDocument/2006/relationships/slideLayout" Target="../slideLayouts/slideLayout35.xml"/><Relationship Id="rId17" Type="http://schemas.openxmlformats.org/officeDocument/2006/relationships/slideLayout" Target="../slideLayouts/slideLayout40.xml"/><Relationship Id="rId2" Type="http://schemas.openxmlformats.org/officeDocument/2006/relationships/slideLayout" Target="../slideLayouts/slideLayout25.xml"/><Relationship Id="rId16" Type="http://schemas.openxmlformats.org/officeDocument/2006/relationships/slideLayout" Target="../slideLayouts/slideLayout39.xml"/><Relationship Id="rId20" Type="http://schemas.openxmlformats.org/officeDocument/2006/relationships/theme" Target="../theme/theme3.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5" Type="http://schemas.openxmlformats.org/officeDocument/2006/relationships/slideLayout" Target="../slideLayouts/slideLayout38.xml"/><Relationship Id="rId10" Type="http://schemas.openxmlformats.org/officeDocument/2006/relationships/slideLayout" Target="../slideLayouts/slideLayout33.xml"/><Relationship Id="rId19" Type="http://schemas.openxmlformats.org/officeDocument/2006/relationships/slideLayout" Target="../slideLayouts/slideLayout42.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slideLayout" Target="../slideLayouts/slideLayout37.xml"/><Relationship Id="rId22"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6882050" y="5487199"/>
            <a:ext cx="2347696" cy="1624799"/>
          </a:xfrm>
          <a:prstGeom prst="rect">
            <a:avLst/>
          </a:prstGeom>
        </p:spPr>
      </p:pic>
      <p:pic>
        <p:nvPicPr>
          <p:cNvPr id="13" name="Picture 12"/>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537915" y="6053552"/>
            <a:ext cx="2229930" cy="611263"/>
          </a:xfrm>
          <a:prstGeom prst="rect">
            <a:avLst/>
          </a:prstGeom>
        </p:spPr>
      </p:pic>
      <p:sp>
        <p:nvSpPr>
          <p:cNvPr id="7" name="Title Placeholder 6"/>
          <p:cNvSpPr>
            <a:spLocks noGrp="1"/>
          </p:cNvSpPr>
          <p:nvPr>
            <p:ph type="title"/>
          </p:nvPr>
        </p:nvSpPr>
        <p:spPr>
          <a:xfrm>
            <a:off x="440078" y="400909"/>
            <a:ext cx="8263843" cy="75203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8" name="Text Placeholder 7"/>
          <p:cNvSpPr>
            <a:spLocks noGrp="1"/>
          </p:cNvSpPr>
          <p:nvPr>
            <p:ph type="body" idx="1"/>
          </p:nvPr>
        </p:nvSpPr>
        <p:spPr>
          <a:xfrm>
            <a:off x="440077" y="1491671"/>
            <a:ext cx="8263843"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262082724"/>
      </p:ext>
    </p:extLst>
  </p:cSld>
  <p:clrMap bg1="lt1" tx1="dk1" bg2="lt2" tx2="dk2" accent1="accent1" accent2="accent2" accent3="accent3" accent4="accent4" accent5="accent5" accent6="accent6" hlink="hlink" folHlink="folHlink"/>
  <p:sldLayoutIdLst>
    <p:sldLayoutId id="2147483661" r:id="rId1"/>
    <p:sldLayoutId id="2147483712" r:id="rId2"/>
    <p:sldLayoutId id="2147483669" r:id="rId3"/>
    <p:sldLayoutId id="2147483650" r:id="rId4"/>
  </p:sldLayoutIdLst>
  <p:hf sldNum="0" hdr="0" ftr="0" dt="0"/>
  <p:txStyles>
    <p:titleStyle>
      <a:lvl1pPr algn="l" defTabSz="457200" rtl="0" eaLnBrk="1" latinLnBrk="0" hangingPunct="1">
        <a:spcBef>
          <a:spcPct val="0"/>
        </a:spcBef>
        <a:buNone/>
        <a:defRPr sz="3600" kern="1200">
          <a:solidFill>
            <a:srgbClr val="2D4F97"/>
          </a:solidFill>
          <a:latin typeface="Verdana"/>
          <a:ea typeface="+mj-ea"/>
          <a:cs typeface="Verdana"/>
        </a:defRPr>
      </a:lvl1pPr>
    </p:titleStyle>
    <p:bodyStyle>
      <a:lvl1pPr marL="457200" indent="-457200" algn="l" defTabSz="457200" rtl="0" eaLnBrk="1" latinLnBrk="0" hangingPunct="1">
        <a:spcBef>
          <a:spcPct val="20000"/>
        </a:spcBef>
        <a:buFont typeface="Arial" panose="020B0604020202020204" pitchFamily="34" charset="0"/>
        <a:buChar char="•"/>
        <a:defRPr sz="2800" kern="1200">
          <a:solidFill>
            <a:schemeClr val="tx1">
              <a:lumMod val="75000"/>
              <a:lumOff val="25000"/>
            </a:schemeClr>
          </a:solidFill>
          <a:latin typeface="Verdana"/>
          <a:ea typeface="+mn-ea"/>
          <a:cs typeface="Verdana"/>
        </a:defRPr>
      </a:lvl1pPr>
      <a:lvl2pPr marL="800100" indent="-342900" algn="l" defTabSz="457200" rtl="0" eaLnBrk="1" latinLnBrk="0" hangingPunct="1">
        <a:spcBef>
          <a:spcPct val="20000"/>
        </a:spcBef>
        <a:buFont typeface="Arial" panose="020B0604020202020204" pitchFamily="34" charset="0"/>
        <a:buChar char="•"/>
        <a:defRPr sz="2400" kern="1200">
          <a:solidFill>
            <a:schemeClr val="tx1">
              <a:lumMod val="75000"/>
              <a:lumOff val="25000"/>
            </a:schemeClr>
          </a:solidFill>
          <a:latin typeface="Verdana"/>
          <a:ea typeface="+mn-ea"/>
          <a:cs typeface="Verdana"/>
        </a:defRPr>
      </a:lvl2pPr>
      <a:lvl3pPr marL="1257300" indent="-342900" algn="l" defTabSz="457200" rtl="0" eaLnBrk="1" latinLnBrk="0" hangingPunct="1">
        <a:spcBef>
          <a:spcPct val="20000"/>
        </a:spcBef>
        <a:buFont typeface="Arial" panose="020B0604020202020204" pitchFamily="34" charset="0"/>
        <a:buChar char="•"/>
        <a:defRPr sz="2000" kern="1200">
          <a:solidFill>
            <a:schemeClr val="tx1">
              <a:lumMod val="75000"/>
              <a:lumOff val="25000"/>
            </a:schemeClr>
          </a:solidFill>
          <a:latin typeface="Verdana"/>
          <a:ea typeface="+mn-ea"/>
          <a:cs typeface="Verdana"/>
        </a:defRPr>
      </a:lvl3pPr>
      <a:lvl4pPr marL="1657350" indent="-285750" algn="l" defTabSz="457200" rtl="0" eaLnBrk="1" latinLnBrk="0" hangingPunct="1">
        <a:spcBef>
          <a:spcPct val="20000"/>
        </a:spcBef>
        <a:buFont typeface="Arial" panose="020B0604020202020204" pitchFamily="34" charset="0"/>
        <a:buChar char="•"/>
        <a:defRPr sz="1800" kern="1200">
          <a:solidFill>
            <a:schemeClr val="tx1">
              <a:lumMod val="75000"/>
              <a:lumOff val="25000"/>
            </a:schemeClr>
          </a:solidFill>
          <a:latin typeface="Verdana"/>
          <a:ea typeface="+mn-ea"/>
          <a:cs typeface="Verdana"/>
        </a:defRPr>
      </a:lvl4pPr>
      <a:lvl5pPr marL="2114550" indent="-285750" algn="l" defTabSz="457200" rtl="0" eaLnBrk="1" latinLnBrk="0" hangingPunct="1">
        <a:spcBef>
          <a:spcPct val="20000"/>
        </a:spcBef>
        <a:buFont typeface="Arial" panose="020B0604020202020204" pitchFamily="34" charset="0"/>
        <a:buChar char="•"/>
        <a:defRPr sz="1800" kern="1200">
          <a:solidFill>
            <a:schemeClr val="tx1">
              <a:lumMod val="75000"/>
              <a:lumOff val="25000"/>
            </a:schemeClr>
          </a:solidFill>
          <a:latin typeface="Verdana"/>
          <a:ea typeface="+mn-ea"/>
          <a:cs typeface="Verdan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1">
            <a:extLst>
              <a:ext uri="{28A0092B-C50C-407E-A947-70E740481C1C}">
                <a14:useLocalDpi xmlns:a14="http://schemas.microsoft.com/office/drawing/2010/main" val="0"/>
              </a:ext>
            </a:extLst>
          </a:blip>
          <a:stretch>
            <a:fillRect/>
          </a:stretch>
        </p:blipFill>
        <p:spPr>
          <a:xfrm>
            <a:off x="6882050" y="5487199"/>
            <a:ext cx="2347696" cy="1624799"/>
          </a:xfrm>
          <a:prstGeom prst="rect">
            <a:avLst/>
          </a:prstGeom>
        </p:spPr>
      </p:pic>
      <p:pic>
        <p:nvPicPr>
          <p:cNvPr id="13" name="Picture 12"/>
          <p:cNvPicPr>
            <a:picLocks noChangeAspect="1"/>
          </p:cNvPicPr>
          <p:nvPr userDrawn="1"/>
        </p:nvPicPr>
        <p:blipFill>
          <a:blip r:embed="rId22">
            <a:extLst>
              <a:ext uri="{28A0092B-C50C-407E-A947-70E740481C1C}">
                <a14:useLocalDpi xmlns:a14="http://schemas.microsoft.com/office/drawing/2010/main" val="0"/>
              </a:ext>
            </a:extLst>
          </a:blip>
          <a:stretch>
            <a:fillRect/>
          </a:stretch>
        </p:blipFill>
        <p:spPr>
          <a:xfrm>
            <a:off x="537915" y="6053552"/>
            <a:ext cx="2229930" cy="611263"/>
          </a:xfrm>
          <a:prstGeom prst="rect">
            <a:avLst/>
          </a:prstGeom>
        </p:spPr>
      </p:pic>
      <p:sp>
        <p:nvSpPr>
          <p:cNvPr id="7" name="Title Placeholder 6"/>
          <p:cNvSpPr>
            <a:spLocks noGrp="1"/>
          </p:cNvSpPr>
          <p:nvPr>
            <p:ph type="title"/>
          </p:nvPr>
        </p:nvSpPr>
        <p:spPr>
          <a:xfrm>
            <a:off x="440078" y="400909"/>
            <a:ext cx="8263843" cy="75203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8" name="Text Placeholder 7"/>
          <p:cNvSpPr>
            <a:spLocks noGrp="1"/>
          </p:cNvSpPr>
          <p:nvPr>
            <p:ph type="body" idx="1"/>
          </p:nvPr>
        </p:nvSpPr>
        <p:spPr>
          <a:xfrm>
            <a:off x="440077" y="1491671"/>
            <a:ext cx="8263843"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279537575"/>
      </p:ext>
    </p:extLst>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 id="2147483704" r:id="rId12"/>
    <p:sldLayoutId id="2147483705" r:id="rId13"/>
    <p:sldLayoutId id="2147483706" r:id="rId14"/>
    <p:sldLayoutId id="2147483707" r:id="rId15"/>
    <p:sldLayoutId id="2147483708" r:id="rId16"/>
    <p:sldLayoutId id="2147483709" r:id="rId17"/>
    <p:sldLayoutId id="2147483710" r:id="rId18"/>
    <p:sldLayoutId id="2147483711" r:id="rId19"/>
  </p:sldLayoutIdLst>
  <p:hf sldNum="0" hdr="0" ftr="0" dt="0"/>
  <p:txStyles>
    <p:titleStyle>
      <a:lvl1pPr algn="l" defTabSz="457200" rtl="0" eaLnBrk="1" latinLnBrk="0" hangingPunct="1">
        <a:spcBef>
          <a:spcPct val="0"/>
        </a:spcBef>
        <a:buNone/>
        <a:defRPr sz="3600" kern="1200">
          <a:solidFill>
            <a:srgbClr val="2D4F97"/>
          </a:solidFill>
          <a:latin typeface="Verdana"/>
          <a:ea typeface="+mj-ea"/>
          <a:cs typeface="Verdana"/>
        </a:defRPr>
      </a:lvl1pPr>
    </p:titleStyle>
    <p:bodyStyle>
      <a:lvl1pPr marL="457200" indent="-457200" algn="l" defTabSz="457200" rtl="0" eaLnBrk="1" latinLnBrk="0" hangingPunct="1">
        <a:spcBef>
          <a:spcPct val="20000"/>
        </a:spcBef>
        <a:buFont typeface="Arial" panose="020B0604020202020204" pitchFamily="34" charset="0"/>
        <a:buChar char="•"/>
        <a:defRPr sz="2800" kern="1200">
          <a:solidFill>
            <a:schemeClr val="tx1">
              <a:lumMod val="75000"/>
              <a:lumOff val="25000"/>
            </a:schemeClr>
          </a:solidFill>
          <a:latin typeface="Verdana"/>
          <a:ea typeface="+mn-ea"/>
          <a:cs typeface="Verdana"/>
        </a:defRPr>
      </a:lvl1pPr>
      <a:lvl2pPr marL="800100" indent="-342900" algn="l" defTabSz="457200" rtl="0" eaLnBrk="1" latinLnBrk="0" hangingPunct="1">
        <a:spcBef>
          <a:spcPct val="20000"/>
        </a:spcBef>
        <a:buFont typeface="Arial" panose="020B0604020202020204" pitchFamily="34" charset="0"/>
        <a:buChar char="•"/>
        <a:defRPr sz="2400" kern="1200">
          <a:solidFill>
            <a:schemeClr val="tx1">
              <a:lumMod val="75000"/>
              <a:lumOff val="25000"/>
            </a:schemeClr>
          </a:solidFill>
          <a:latin typeface="Verdana"/>
          <a:ea typeface="+mn-ea"/>
          <a:cs typeface="Verdana"/>
        </a:defRPr>
      </a:lvl2pPr>
      <a:lvl3pPr marL="1257300" indent="-342900" algn="l" defTabSz="457200" rtl="0" eaLnBrk="1" latinLnBrk="0" hangingPunct="1">
        <a:spcBef>
          <a:spcPct val="20000"/>
        </a:spcBef>
        <a:buFont typeface="Arial" panose="020B0604020202020204" pitchFamily="34" charset="0"/>
        <a:buChar char="•"/>
        <a:defRPr sz="2000" kern="1200">
          <a:solidFill>
            <a:schemeClr val="tx1">
              <a:lumMod val="75000"/>
              <a:lumOff val="25000"/>
            </a:schemeClr>
          </a:solidFill>
          <a:latin typeface="Verdana"/>
          <a:ea typeface="+mn-ea"/>
          <a:cs typeface="Verdana"/>
        </a:defRPr>
      </a:lvl3pPr>
      <a:lvl4pPr marL="1657350" indent="-285750" algn="l" defTabSz="457200" rtl="0" eaLnBrk="1" latinLnBrk="0" hangingPunct="1">
        <a:spcBef>
          <a:spcPct val="20000"/>
        </a:spcBef>
        <a:buFont typeface="Arial" panose="020B0604020202020204" pitchFamily="34" charset="0"/>
        <a:buChar char="•"/>
        <a:defRPr sz="1800" kern="1200">
          <a:solidFill>
            <a:schemeClr val="tx1">
              <a:lumMod val="75000"/>
              <a:lumOff val="25000"/>
            </a:schemeClr>
          </a:solidFill>
          <a:latin typeface="Verdana"/>
          <a:ea typeface="+mn-ea"/>
          <a:cs typeface="Verdana"/>
        </a:defRPr>
      </a:lvl4pPr>
      <a:lvl5pPr marL="2114550" indent="-285750" algn="l" defTabSz="457200" rtl="0" eaLnBrk="1" latinLnBrk="0" hangingPunct="1">
        <a:spcBef>
          <a:spcPct val="20000"/>
        </a:spcBef>
        <a:buFont typeface="Arial" panose="020B0604020202020204" pitchFamily="34" charset="0"/>
        <a:buChar char="•"/>
        <a:defRPr sz="1800" kern="1200">
          <a:solidFill>
            <a:schemeClr val="tx1">
              <a:lumMod val="75000"/>
              <a:lumOff val="25000"/>
            </a:schemeClr>
          </a:solidFill>
          <a:latin typeface="Verdana"/>
          <a:ea typeface="+mn-ea"/>
          <a:cs typeface="Verdan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1">
            <a:extLst>
              <a:ext uri="{28A0092B-C50C-407E-A947-70E740481C1C}">
                <a14:useLocalDpi xmlns:a14="http://schemas.microsoft.com/office/drawing/2010/main" val="0"/>
              </a:ext>
            </a:extLst>
          </a:blip>
          <a:stretch>
            <a:fillRect/>
          </a:stretch>
        </p:blipFill>
        <p:spPr>
          <a:xfrm>
            <a:off x="6882050" y="5487199"/>
            <a:ext cx="2347696" cy="1624799"/>
          </a:xfrm>
          <a:prstGeom prst="rect">
            <a:avLst/>
          </a:prstGeom>
        </p:spPr>
      </p:pic>
      <p:pic>
        <p:nvPicPr>
          <p:cNvPr id="13" name="Picture 12"/>
          <p:cNvPicPr>
            <a:picLocks noChangeAspect="1"/>
          </p:cNvPicPr>
          <p:nvPr userDrawn="1"/>
        </p:nvPicPr>
        <p:blipFill>
          <a:blip r:embed="rId22">
            <a:extLst>
              <a:ext uri="{28A0092B-C50C-407E-A947-70E740481C1C}">
                <a14:useLocalDpi xmlns:a14="http://schemas.microsoft.com/office/drawing/2010/main" val="0"/>
              </a:ext>
            </a:extLst>
          </a:blip>
          <a:stretch>
            <a:fillRect/>
          </a:stretch>
        </p:blipFill>
        <p:spPr>
          <a:xfrm>
            <a:off x="537915" y="6053552"/>
            <a:ext cx="2229930" cy="611263"/>
          </a:xfrm>
          <a:prstGeom prst="rect">
            <a:avLst/>
          </a:prstGeom>
        </p:spPr>
      </p:pic>
      <p:sp>
        <p:nvSpPr>
          <p:cNvPr id="7" name="Title Placeholder 6"/>
          <p:cNvSpPr>
            <a:spLocks noGrp="1"/>
          </p:cNvSpPr>
          <p:nvPr>
            <p:ph type="title"/>
          </p:nvPr>
        </p:nvSpPr>
        <p:spPr>
          <a:xfrm>
            <a:off x="440078" y="400909"/>
            <a:ext cx="8263843" cy="75203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8" name="Text Placeholder 7"/>
          <p:cNvSpPr>
            <a:spLocks noGrp="1"/>
          </p:cNvSpPr>
          <p:nvPr>
            <p:ph type="body" idx="1"/>
          </p:nvPr>
        </p:nvSpPr>
        <p:spPr>
          <a:xfrm>
            <a:off x="440077" y="1491671"/>
            <a:ext cx="8263843"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35548640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 id="2147483690" r:id="rId18"/>
    <p:sldLayoutId id="2147483691" r:id="rId19"/>
  </p:sldLayoutIdLst>
  <p:hf sldNum="0" hdr="0" ftr="0" dt="0"/>
  <p:txStyles>
    <p:titleStyle>
      <a:lvl1pPr algn="l" defTabSz="457200" rtl="0" eaLnBrk="1" latinLnBrk="0" hangingPunct="1">
        <a:spcBef>
          <a:spcPct val="0"/>
        </a:spcBef>
        <a:buNone/>
        <a:defRPr sz="3600" kern="1200">
          <a:solidFill>
            <a:srgbClr val="2D4F97"/>
          </a:solidFill>
          <a:latin typeface="Verdana"/>
          <a:ea typeface="+mj-ea"/>
          <a:cs typeface="Verdana"/>
        </a:defRPr>
      </a:lvl1pPr>
    </p:titleStyle>
    <p:bodyStyle>
      <a:lvl1pPr marL="457200" indent="-457200" algn="l" defTabSz="457200" rtl="0" eaLnBrk="1" latinLnBrk="0" hangingPunct="1">
        <a:spcBef>
          <a:spcPct val="20000"/>
        </a:spcBef>
        <a:buFont typeface="Arial" panose="020B0604020202020204" pitchFamily="34" charset="0"/>
        <a:buChar char="•"/>
        <a:defRPr sz="2800" kern="1200">
          <a:solidFill>
            <a:schemeClr val="tx1">
              <a:lumMod val="75000"/>
              <a:lumOff val="25000"/>
            </a:schemeClr>
          </a:solidFill>
          <a:latin typeface="Verdana"/>
          <a:ea typeface="+mn-ea"/>
          <a:cs typeface="Verdana"/>
        </a:defRPr>
      </a:lvl1pPr>
      <a:lvl2pPr marL="800100" indent="-342900" algn="l" defTabSz="457200" rtl="0" eaLnBrk="1" latinLnBrk="0" hangingPunct="1">
        <a:spcBef>
          <a:spcPct val="20000"/>
        </a:spcBef>
        <a:buFont typeface="Arial" panose="020B0604020202020204" pitchFamily="34" charset="0"/>
        <a:buChar char="•"/>
        <a:defRPr sz="2400" kern="1200">
          <a:solidFill>
            <a:schemeClr val="tx1">
              <a:lumMod val="75000"/>
              <a:lumOff val="25000"/>
            </a:schemeClr>
          </a:solidFill>
          <a:latin typeface="Verdana"/>
          <a:ea typeface="+mn-ea"/>
          <a:cs typeface="Verdana"/>
        </a:defRPr>
      </a:lvl2pPr>
      <a:lvl3pPr marL="1257300" indent="-342900" algn="l" defTabSz="457200" rtl="0" eaLnBrk="1" latinLnBrk="0" hangingPunct="1">
        <a:spcBef>
          <a:spcPct val="20000"/>
        </a:spcBef>
        <a:buFont typeface="Arial" panose="020B0604020202020204" pitchFamily="34" charset="0"/>
        <a:buChar char="•"/>
        <a:defRPr sz="2000" kern="1200">
          <a:solidFill>
            <a:schemeClr val="tx1">
              <a:lumMod val="75000"/>
              <a:lumOff val="25000"/>
            </a:schemeClr>
          </a:solidFill>
          <a:latin typeface="Verdana"/>
          <a:ea typeface="+mn-ea"/>
          <a:cs typeface="Verdana"/>
        </a:defRPr>
      </a:lvl3pPr>
      <a:lvl4pPr marL="1657350" indent="-285750" algn="l" defTabSz="457200" rtl="0" eaLnBrk="1" latinLnBrk="0" hangingPunct="1">
        <a:spcBef>
          <a:spcPct val="20000"/>
        </a:spcBef>
        <a:buFont typeface="Arial" panose="020B0604020202020204" pitchFamily="34" charset="0"/>
        <a:buChar char="•"/>
        <a:defRPr sz="1800" kern="1200">
          <a:solidFill>
            <a:schemeClr val="tx1">
              <a:lumMod val="75000"/>
              <a:lumOff val="25000"/>
            </a:schemeClr>
          </a:solidFill>
          <a:latin typeface="Verdana"/>
          <a:ea typeface="+mn-ea"/>
          <a:cs typeface="Verdana"/>
        </a:defRPr>
      </a:lvl4pPr>
      <a:lvl5pPr marL="2114550" indent="-285750" algn="l" defTabSz="457200" rtl="0" eaLnBrk="1" latinLnBrk="0" hangingPunct="1">
        <a:spcBef>
          <a:spcPct val="20000"/>
        </a:spcBef>
        <a:buFont typeface="Arial" panose="020B0604020202020204" pitchFamily="34" charset="0"/>
        <a:buChar char="•"/>
        <a:defRPr sz="1800" kern="1200">
          <a:solidFill>
            <a:schemeClr val="tx1">
              <a:lumMod val="75000"/>
              <a:lumOff val="25000"/>
            </a:schemeClr>
          </a:solidFill>
          <a:latin typeface="Verdana"/>
          <a:ea typeface="+mn-ea"/>
          <a:cs typeface="Verdan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6.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tara@digitalheath.net"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19.png"/><Relationship Id="rId4" Type="http://schemas.openxmlformats.org/officeDocument/2006/relationships/hyperlink" Target="http://www.digitalhealth.net/"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mailto:intelligence@digitalhealth.net"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ctrTitle"/>
          </p:nvPr>
        </p:nvSpPr>
        <p:spPr>
          <a:xfrm>
            <a:off x="592454" y="1122164"/>
            <a:ext cx="8059933" cy="2230636"/>
          </a:xfrm>
        </p:spPr>
        <p:txBody>
          <a:bodyPr>
            <a:noAutofit/>
          </a:bodyPr>
          <a:lstStyle/>
          <a:p>
            <a:br>
              <a:rPr lang="en-GB" sz="4000" b="1" dirty="0"/>
            </a:br>
            <a:r>
              <a:rPr lang="en-GB" sz="4000" b="1" dirty="0"/>
              <a:t>NYHDIF and Digital Health</a:t>
            </a:r>
            <a:br>
              <a:rPr lang="en-GB" sz="4000" b="1" dirty="0"/>
            </a:br>
            <a:br>
              <a:rPr lang="en-GB" sz="4000" b="1" dirty="0"/>
            </a:br>
            <a:r>
              <a:rPr lang="en-GB" sz="2400" b="1" dirty="0"/>
              <a:t>Working Together</a:t>
            </a:r>
            <a:endParaRPr lang="en-GB" sz="2400" dirty="0"/>
          </a:p>
        </p:txBody>
      </p:sp>
      <p:sp>
        <p:nvSpPr>
          <p:cNvPr id="13" name="Subtitle 12"/>
          <p:cNvSpPr>
            <a:spLocks noGrp="1"/>
          </p:cNvSpPr>
          <p:nvPr>
            <p:ph type="subTitle" idx="4294967295"/>
          </p:nvPr>
        </p:nvSpPr>
        <p:spPr>
          <a:xfrm>
            <a:off x="592454" y="3979685"/>
            <a:ext cx="6978385" cy="1857022"/>
          </a:xfrm>
          <a:prstGeom prst="rect">
            <a:avLst/>
          </a:prstGeom>
        </p:spPr>
        <p:txBody>
          <a:bodyPr>
            <a:normAutofit lnSpcReduction="10000"/>
          </a:bodyPr>
          <a:lstStyle/>
          <a:p>
            <a:pPr marL="0" indent="0">
              <a:buNone/>
            </a:pPr>
            <a:r>
              <a:rPr lang="en-GB" dirty="0">
                <a:solidFill>
                  <a:schemeClr val="tx1">
                    <a:lumMod val="65000"/>
                    <a:lumOff val="35000"/>
                  </a:schemeClr>
                </a:solidFill>
              </a:rPr>
              <a:t>Tara Athanasiou, director of research and networks</a:t>
            </a:r>
          </a:p>
          <a:p>
            <a:pPr marL="0" indent="0" algn="ctr">
              <a:buNone/>
            </a:pPr>
            <a:endParaRPr lang="en-GB" dirty="0">
              <a:solidFill>
                <a:schemeClr val="tx1">
                  <a:lumMod val="65000"/>
                  <a:lumOff val="35000"/>
                </a:schemeClr>
              </a:solidFill>
            </a:endParaRPr>
          </a:p>
          <a:p>
            <a:pPr marL="0" indent="0">
              <a:buNone/>
            </a:pPr>
            <a:r>
              <a:rPr lang="en-GB" dirty="0">
                <a:solidFill>
                  <a:schemeClr val="tx1"/>
                </a:solidFill>
              </a:rPr>
              <a:t>9 March 2018</a:t>
            </a:r>
          </a:p>
          <a:p>
            <a:pPr marL="0" indent="0">
              <a:buNone/>
            </a:pPr>
            <a:endParaRPr lang="en-GB" dirty="0">
              <a:solidFill>
                <a:schemeClr val="tx1">
                  <a:lumMod val="65000"/>
                  <a:lumOff val="35000"/>
                </a:schemeClr>
              </a:solidFill>
            </a:endParaRPr>
          </a:p>
        </p:txBody>
      </p:sp>
      <p:pic>
        <p:nvPicPr>
          <p:cNvPr id="4" name="Picture 3">
            <a:extLst>
              <a:ext uri="{FF2B5EF4-FFF2-40B4-BE49-F238E27FC236}">
                <a16:creationId xmlns:a16="http://schemas.microsoft.com/office/drawing/2014/main" id="{32A0BE76-6110-4FCF-970C-B6B377828908}"/>
              </a:ext>
            </a:extLst>
          </p:cNvPr>
          <p:cNvPicPr>
            <a:picLocks noChangeAspect="1"/>
          </p:cNvPicPr>
          <p:nvPr/>
        </p:nvPicPr>
        <p:blipFill rotWithShape="1">
          <a:blip r:embed="rId3"/>
          <a:srcRect l="84430"/>
          <a:stretch/>
        </p:blipFill>
        <p:spPr>
          <a:xfrm>
            <a:off x="592454" y="186532"/>
            <a:ext cx="1029921" cy="935632"/>
          </a:xfrm>
          <a:prstGeom prst="rect">
            <a:avLst/>
          </a:prstGeom>
        </p:spPr>
      </p:pic>
    </p:spTree>
    <p:extLst>
      <p:ext uri="{BB962C8B-B14F-4D97-AF65-F5344CB8AC3E}">
        <p14:creationId xmlns:p14="http://schemas.microsoft.com/office/powerpoint/2010/main" val="28644370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283532" y="808488"/>
            <a:ext cx="5618018" cy="1325563"/>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bg1"/>
                </a:solidFill>
                <a:latin typeface="Verdana"/>
                <a:ea typeface="+mj-ea"/>
                <a:cs typeface="Verdana"/>
              </a:defRPr>
            </a:lvl1pPr>
          </a:lstStyle>
          <a:p>
            <a:r>
              <a:rPr lang="en-GB" b="1" dirty="0"/>
              <a:t>In summary</a:t>
            </a:r>
          </a:p>
        </p:txBody>
      </p:sp>
      <p:sp>
        <p:nvSpPr>
          <p:cNvPr id="4" name="Content Placeholder 2"/>
          <p:cNvSpPr txBox="1">
            <a:spLocks/>
          </p:cNvSpPr>
          <p:nvPr/>
        </p:nvSpPr>
        <p:spPr>
          <a:xfrm>
            <a:off x="1000665" y="1306748"/>
            <a:ext cx="7091284" cy="4386685"/>
          </a:xfrm>
          <a:prstGeom prst="rect">
            <a:avLst/>
          </a:prstGeom>
        </p:spPr>
        <p:txBody>
          <a:bodyPr vert="horz" lIns="0" tIns="45720" rIns="91440" bIns="45720" rtlCol="0" anchor="t">
            <a:noAutofit/>
          </a:bodyPr>
          <a:lstStyle>
            <a:lvl1pPr marL="0" indent="0" algn="l" defTabSz="457200" rtl="0" eaLnBrk="1" latinLnBrk="0" hangingPunct="1">
              <a:spcBef>
                <a:spcPct val="20000"/>
              </a:spcBef>
              <a:buFont typeface="Arial"/>
              <a:buNone/>
              <a:defRPr sz="2800" kern="1200">
                <a:solidFill>
                  <a:schemeClr val="bg1">
                    <a:lumMod val="85000"/>
                  </a:schemeClr>
                </a:solidFill>
                <a:latin typeface="Verdana"/>
                <a:ea typeface="+mn-ea"/>
                <a:cs typeface="Verdana"/>
              </a:defRPr>
            </a:lvl1pPr>
            <a:lvl2pPr marL="457200" indent="0" algn="ctr" defTabSz="457200" rtl="0" eaLnBrk="1" latinLnBrk="0" hangingPunct="1">
              <a:spcBef>
                <a:spcPct val="20000"/>
              </a:spcBef>
              <a:buFont typeface="Arial"/>
              <a:buNone/>
              <a:defRPr sz="2400" kern="1200">
                <a:solidFill>
                  <a:schemeClr val="tx1">
                    <a:tint val="75000"/>
                  </a:schemeClr>
                </a:solidFill>
                <a:latin typeface="Verdana"/>
                <a:ea typeface="+mn-ea"/>
                <a:cs typeface="Verdana"/>
              </a:defRPr>
            </a:lvl2pPr>
            <a:lvl3pPr marL="914400" indent="0" algn="ctr" defTabSz="457200" rtl="0" eaLnBrk="1" latinLnBrk="0" hangingPunct="1">
              <a:spcBef>
                <a:spcPct val="20000"/>
              </a:spcBef>
              <a:buFont typeface="Arial"/>
              <a:buNone/>
              <a:defRPr sz="2000" kern="1200">
                <a:solidFill>
                  <a:schemeClr val="tx1">
                    <a:tint val="75000"/>
                  </a:schemeClr>
                </a:solidFill>
                <a:latin typeface="Verdana"/>
                <a:ea typeface="+mn-ea"/>
                <a:cs typeface="Verdana"/>
              </a:defRPr>
            </a:lvl3pPr>
            <a:lvl4pPr marL="1371600" indent="0" algn="ctr" defTabSz="457200" rtl="0" eaLnBrk="1" latinLnBrk="0" hangingPunct="1">
              <a:spcBef>
                <a:spcPct val="20000"/>
              </a:spcBef>
              <a:buFont typeface="Arial"/>
              <a:buNone/>
              <a:defRPr sz="1800" kern="1200">
                <a:solidFill>
                  <a:schemeClr val="tx1">
                    <a:tint val="75000"/>
                  </a:schemeClr>
                </a:solidFill>
                <a:latin typeface="Verdana"/>
                <a:ea typeface="+mn-ea"/>
                <a:cs typeface="Verdana"/>
              </a:defRPr>
            </a:lvl4pPr>
            <a:lvl5pPr marL="1828800" indent="0" algn="ctr" defTabSz="457200" rtl="0" eaLnBrk="1" latinLnBrk="0" hangingPunct="1">
              <a:spcBef>
                <a:spcPct val="20000"/>
              </a:spcBef>
              <a:buFont typeface="Arial"/>
              <a:buNone/>
              <a:defRPr sz="1800" kern="1200">
                <a:solidFill>
                  <a:schemeClr val="tx1">
                    <a:tint val="75000"/>
                  </a:schemeClr>
                </a:solidFill>
                <a:latin typeface="Verdana"/>
                <a:ea typeface="+mn-ea"/>
                <a:cs typeface="Verdana"/>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marL="828000">
              <a:lnSpc>
                <a:spcPct val="90000"/>
              </a:lnSpc>
              <a:buClr>
                <a:schemeClr val="accent6">
                  <a:lumMod val="75000"/>
                </a:schemeClr>
              </a:buClr>
            </a:pPr>
            <a:endParaRPr lang="en-GB" sz="2000" b="1" dirty="0">
              <a:solidFill>
                <a:schemeClr val="tx1">
                  <a:lumMod val="75000"/>
                  <a:lumOff val="25000"/>
                </a:schemeClr>
              </a:solidFill>
              <a:latin typeface="+mn-lt"/>
              <a:cs typeface="+mn-cs"/>
            </a:endParaRPr>
          </a:p>
          <a:p>
            <a:pPr marL="828000"/>
            <a:endParaRPr lang="en-GB" sz="2000" dirty="0"/>
          </a:p>
        </p:txBody>
      </p:sp>
      <p:sp>
        <p:nvSpPr>
          <p:cNvPr id="6" name="Title 3"/>
          <p:cNvSpPr txBox="1">
            <a:spLocks/>
          </p:cNvSpPr>
          <p:nvPr/>
        </p:nvSpPr>
        <p:spPr>
          <a:xfrm>
            <a:off x="440078" y="84493"/>
            <a:ext cx="7875786" cy="1222256"/>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3600" kern="1200">
                <a:solidFill>
                  <a:srgbClr val="2D4F97"/>
                </a:solidFill>
                <a:latin typeface="Verdana"/>
                <a:ea typeface="+mj-ea"/>
                <a:cs typeface="Verdana"/>
              </a:defRPr>
            </a:lvl1pPr>
          </a:lstStyle>
          <a:p>
            <a:r>
              <a:rPr lang="en-GB" b="1" dirty="0"/>
              <a:t>Thank you…and questions</a:t>
            </a:r>
          </a:p>
        </p:txBody>
      </p:sp>
      <p:sp>
        <p:nvSpPr>
          <p:cNvPr id="2" name="Rectangle 1">
            <a:extLst>
              <a:ext uri="{FF2B5EF4-FFF2-40B4-BE49-F238E27FC236}">
                <a16:creationId xmlns:a16="http://schemas.microsoft.com/office/drawing/2014/main" id="{3975A93C-8775-47F6-8C4A-6CEF4052F09F}"/>
              </a:ext>
            </a:extLst>
          </p:cNvPr>
          <p:cNvSpPr/>
          <p:nvPr/>
        </p:nvSpPr>
        <p:spPr>
          <a:xfrm>
            <a:off x="524164" y="1635789"/>
            <a:ext cx="7791700" cy="4164217"/>
          </a:xfrm>
          <a:prstGeom prst="rect">
            <a:avLst/>
          </a:prstGeom>
        </p:spPr>
        <p:txBody>
          <a:bodyPr wrap="square">
            <a:spAutoFit/>
          </a:bodyPr>
          <a:lstStyle/>
          <a:p>
            <a:pPr marL="828000">
              <a:lnSpc>
                <a:spcPct val="90000"/>
              </a:lnSpc>
              <a:buClr>
                <a:schemeClr val="accent6">
                  <a:lumMod val="75000"/>
                </a:schemeClr>
              </a:buClr>
            </a:pPr>
            <a:endParaRPr lang="en-GB" sz="3600" b="1" dirty="0">
              <a:solidFill>
                <a:schemeClr val="tx1">
                  <a:lumMod val="75000"/>
                  <a:lumOff val="25000"/>
                </a:schemeClr>
              </a:solidFill>
            </a:endParaRPr>
          </a:p>
          <a:p>
            <a:pPr marL="828000" algn="ctr">
              <a:lnSpc>
                <a:spcPct val="90000"/>
              </a:lnSpc>
              <a:buClr>
                <a:schemeClr val="accent6">
                  <a:lumMod val="75000"/>
                </a:schemeClr>
              </a:buClr>
            </a:pPr>
            <a:r>
              <a:rPr lang="en-GB" sz="3600" b="1" dirty="0">
                <a:solidFill>
                  <a:schemeClr val="tx1">
                    <a:lumMod val="75000"/>
                    <a:lumOff val="25000"/>
                  </a:schemeClr>
                </a:solidFill>
                <a:hlinkClick r:id="rId3"/>
              </a:rPr>
              <a:t>tara@digitalheath.net</a:t>
            </a:r>
            <a:r>
              <a:rPr lang="en-GB" sz="3600" b="1" dirty="0">
                <a:solidFill>
                  <a:schemeClr val="tx1">
                    <a:lumMod val="75000"/>
                    <a:lumOff val="25000"/>
                  </a:schemeClr>
                </a:solidFill>
              </a:rPr>
              <a:t> </a:t>
            </a:r>
          </a:p>
          <a:p>
            <a:pPr marL="828000" algn="ctr">
              <a:lnSpc>
                <a:spcPct val="90000"/>
              </a:lnSpc>
              <a:buClr>
                <a:schemeClr val="accent6">
                  <a:lumMod val="75000"/>
                </a:schemeClr>
              </a:buClr>
            </a:pPr>
            <a:endParaRPr lang="en-GB" sz="3600" b="1" dirty="0">
              <a:solidFill>
                <a:schemeClr val="tx1">
                  <a:lumMod val="75000"/>
                  <a:lumOff val="25000"/>
                </a:schemeClr>
              </a:solidFill>
            </a:endParaRPr>
          </a:p>
          <a:p>
            <a:pPr marL="828000" algn="ctr">
              <a:lnSpc>
                <a:spcPct val="90000"/>
              </a:lnSpc>
              <a:buClr>
                <a:schemeClr val="accent6">
                  <a:lumMod val="75000"/>
                </a:schemeClr>
              </a:buClr>
            </a:pPr>
            <a:endParaRPr lang="en-GB" b="1" dirty="0">
              <a:solidFill>
                <a:schemeClr val="tx1">
                  <a:lumMod val="75000"/>
                  <a:lumOff val="25000"/>
                </a:schemeClr>
              </a:solidFill>
              <a:hlinkClick r:id="rId4"/>
            </a:endParaRPr>
          </a:p>
          <a:p>
            <a:pPr marL="828000" algn="ctr">
              <a:lnSpc>
                <a:spcPct val="90000"/>
              </a:lnSpc>
              <a:buClr>
                <a:schemeClr val="accent6">
                  <a:lumMod val="75000"/>
                </a:schemeClr>
              </a:buClr>
            </a:pPr>
            <a:r>
              <a:rPr lang="en-GB" sz="2400" b="1" dirty="0">
                <a:solidFill>
                  <a:schemeClr val="tx1">
                    <a:lumMod val="75000"/>
                    <a:lumOff val="25000"/>
                  </a:schemeClr>
                </a:solidFill>
                <a:hlinkClick r:id="rId4"/>
              </a:rPr>
              <a:t>www.digitalhealth.net</a:t>
            </a:r>
            <a:endParaRPr lang="en-GB" sz="2400" b="1" dirty="0">
              <a:solidFill>
                <a:schemeClr val="tx1">
                  <a:lumMod val="75000"/>
                  <a:lumOff val="25000"/>
                </a:schemeClr>
              </a:solidFill>
            </a:endParaRPr>
          </a:p>
          <a:p>
            <a:pPr marL="828000" algn="ctr">
              <a:lnSpc>
                <a:spcPct val="90000"/>
              </a:lnSpc>
              <a:buClr>
                <a:schemeClr val="accent6">
                  <a:lumMod val="75000"/>
                </a:schemeClr>
              </a:buClr>
            </a:pPr>
            <a:endParaRPr lang="en-GB" sz="2400" b="1" dirty="0">
              <a:solidFill>
                <a:schemeClr val="tx1">
                  <a:lumMod val="75000"/>
                  <a:lumOff val="25000"/>
                </a:schemeClr>
              </a:solidFill>
            </a:endParaRPr>
          </a:p>
          <a:p>
            <a:pPr marL="828000" algn="ctr">
              <a:lnSpc>
                <a:spcPct val="90000"/>
              </a:lnSpc>
              <a:buClr>
                <a:schemeClr val="accent6">
                  <a:lumMod val="75000"/>
                </a:schemeClr>
              </a:buClr>
            </a:pPr>
            <a:endParaRPr lang="en-GB" sz="2400" b="1" dirty="0">
              <a:solidFill>
                <a:schemeClr val="tx1">
                  <a:lumMod val="75000"/>
                  <a:lumOff val="25000"/>
                </a:schemeClr>
              </a:solidFill>
            </a:endParaRPr>
          </a:p>
          <a:p>
            <a:pPr marL="828000" algn="ctr">
              <a:lnSpc>
                <a:spcPct val="90000"/>
              </a:lnSpc>
              <a:buClr>
                <a:schemeClr val="accent6">
                  <a:lumMod val="75000"/>
                </a:schemeClr>
              </a:buClr>
            </a:pPr>
            <a:r>
              <a:rPr lang="en-GB" sz="2400" b="1" dirty="0">
                <a:solidFill>
                  <a:schemeClr val="tx1">
                    <a:lumMod val="75000"/>
                    <a:lumOff val="25000"/>
                  </a:schemeClr>
                </a:solidFill>
              </a:rPr>
              <a:t>             @Digitalhealth2</a:t>
            </a:r>
          </a:p>
          <a:p>
            <a:pPr marL="828000" algn="ctr">
              <a:lnSpc>
                <a:spcPct val="90000"/>
              </a:lnSpc>
              <a:buClr>
                <a:schemeClr val="accent6">
                  <a:lumMod val="75000"/>
                </a:schemeClr>
              </a:buClr>
            </a:pPr>
            <a:endParaRPr lang="en-GB" b="1" dirty="0">
              <a:solidFill>
                <a:schemeClr val="tx1">
                  <a:lumMod val="75000"/>
                  <a:lumOff val="25000"/>
                </a:schemeClr>
              </a:solidFill>
            </a:endParaRPr>
          </a:p>
          <a:p>
            <a:pPr marL="828000" algn="ctr">
              <a:lnSpc>
                <a:spcPct val="90000"/>
              </a:lnSpc>
              <a:buClr>
                <a:schemeClr val="accent6">
                  <a:lumMod val="75000"/>
                </a:schemeClr>
              </a:buClr>
            </a:pPr>
            <a:endParaRPr lang="en-GB" b="1" dirty="0">
              <a:solidFill>
                <a:schemeClr val="tx1">
                  <a:lumMod val="75000"/>
                  <a:lumOff val="25000"/>
                </a:schemeClr>
              </a:solidFill>
            </a:endParaRPr>
          </a:p>
          <a:p>
            <a:pPr marL="828000">
              <a:lnSpc>
                <a:spcPct val="90000"/>
              </a:lnSpc>
              <a:buClr>
                <a:schemeClr val="accent6">
                  <a:lumMod val="75000"/>
                </a:schemeClr>
              </a:buClr>
            </a:pPr>
            <a:endParaRPr lang="en-GB" b="1" dirty="0">
              <a:solidFill>
                <a:schemeClr val="tx1">
                  <a:lumMod val="75000"/>
                  <a:lumOff val="25000"/>
                </a:schemeClr>
              </a:solidFill>
            </a:endParaRPr>
          </a:p>
          <a:p>
            <a:pPr marL="828000">
              <a:lnSpc>
                <a:spcPct val="90000"/>
              </a:lnSpc>
              <a:buClr>
                <a:schemeClr val="accent6">
                  <a:lumMod val="75000"/>
                </a:schemeClr>
              </a:buClr>
            </a:pPr>
            <a:endParaRPr lang="en-GB" b="1" dirty="0">
              <a:solidFill>
                <a:schemeClr val="tx1">
                  <a:lumMod val="75000"/>
                  <a:lumOff val="25000"/>
                </a:schemeClr>
              </a:solidFill>
            </a:endParaRPr>
          </a:p>
        </p:txBody>
      </p:sp>
      <p:sp>
        <p:nvSpPr>
          <p:cNvPr id="5" name="AutoShape 2" descr="Image result for twitter logo">
            <a:extLst>
              <a:ext uri="{FF2B5EF4-FFF2-40B4-BE49-F238E27FC236}">
                <a16:creationId xmlns:a16="http://schemas.microsoft.com/office/drawing/2014/main" id="{47A37F9C-03C2-4AAA-A1CF-EA39F1DD2765}"/>
              </a:ext>
            </a:extLst>
          </p:cNvPr>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7" name="AutoShape 4" descr="Image result for twitter logo">
            <a:extLst>
              <a:ext uri="{FF2B5EF4-FFF2-40B4-BE49-F238E27FC236}">
                <a16:creationId xmlns:a16="http://schemas.microsoft.com/office/drawing/2014/main" id="{7F306261-A7C2-4297-830F-0CC6E07F96D2}"/>
              </a:ext>
            </a:extLst>
          </p:cNvPr>
          <p:cNvSpPr>
            <a:spLocks noChangeAspect="1" noChangeArrowheads="1"/>
          </p:cNvSpPr>
          <p:nvPr/>
        </p:nvSpPr>
        <p:spPr bwMode="auto">
          <a:xfrm>
            <a:off x="4572000" y="3429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1" name="Picture 10">
            <a:extLst>
              <a:ext uri="{FF2B5EF4-FFF2-40B4-BE49-F238E27FC236}">
                <a16:creationId xmlns:a16="http://schemas.microsoft.com/office/drawing/2014/main" id="{0050DB6A-0876-400C-A4DB-66C1B56D2BA2}"/>
              </a:ext>
            </a:extLst>
          </p:cNvPr>
          <p:cNvPicPr>
            <a:picLocks noChangeAspect="1"/>
          </p:cNvPicPr>
          <p:nvPr/>
        </p:nvPicPr>
        <p:blipFill>
          <a:blip r:embed="rId5"/>
          <a:stretch>
            <a:fillRect/>
          </a:stretch>
        </p:blipFill>
        <p:spPr>
          <a:xfrm>
            <a:off x="3406161" y="4372521"/>
            <a:ext cx="603555" cy="452666"/>
          </a:xfrm>
          <a:prstGeom prst="rect">
            <a:avLst/>
          </a:prstGeom>
        </p:spPr>
      </p:pic>
    </p:spTree>
    <p:extLst>
      <p:ext uri="{BB962C8B-B14F-4D97-AF65-F5344CB8AC3E}">
        <p14:creationId xmlns:p14="http://schemas.microsoft.com/office/powerpoint/2010/main" val="1355474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524164" y="651452"/>
            <a:ext cx="5618018" cy="1325563"/>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bg1"/>
                </a:solidFill>
                <a:latin typeface="Verdana"/>
                <a:ea typeface="+mj-ea"/>
                <a:cs typeface="Verdana"/>
              </a:defRPr>
            </a:lvl1pPr>
          </a:lstStyle>
          <a:p>
            <a:r>
              <a:rPr lang="en-GB" b="1" dirty="0"/>
              <a:t>In summary</a:t>
            </a:r>
          </a:p>
        </p:txBody>
      </p:sp>
      <p:sp>
        <p:nvSpPr>
          <p:cNvPr id="4" name="Content Placeholder 2"/>
          <p:cNvSpPr txBox="1">
            <a:spLocks/>
          </p:cNvSpPr>
          <p:nvPr/>
        </p:nvSpPr>
        <p:spPr>
          <a:xfrm>
            <a:off x="0" y="1341953"/>
            <a:ext cx="8197049" cy="4127893"/>
          </a:xfrm>
          <a:prstGeom prst="rect">
            <a:avLst/>
          </a:prstGeom>
        </p:spPr>
        <p:txBody>
          <a:bodyPr vert="horz" lIns="0" tIns="45720" rIns="91440" bIns="45720" rtlCol="0" anchor="t">
            <a:noAutofit/>
          </a:bodyPr>
          <a:lstStyle>
            <a:lvl1pPr marL="0" indent="0" algn="l" defTabSz="457200" rtl="0" eaLnBrk="1" latinLnBrk="0" hangingPunct="1">
              <a:spcBef>
                <a:spcPct val="20000"/>
              </a:spcBef>
              <a:buFont typeface="Arial"/>
              <a:buNone/>
              <a:defRPr sz="2800" kern="1200">
                <a:solidFill>
                  <a:schemeClr val="bg1">
                    <a:lumMod val="85000"/>
                  </a:schemeClr>
                </a:solidFill>
                <a:latin typeface="Verdana"/>
                <a:ea typeface="+mn-ea"/>
                <a:cs typeface="Verdana"/>
              </a:defRPr>
            </a:lvl1pPr>
            <a:lvl2pPr marL="457200" indent="0" algn="ctr" defTabSz="457200" rtl="0" eaLnBrk="1" latinLnBrk="0" hangingPunct="1">
              <a:spcBef>
                <a:spcPct val="20000"/>
              </a:spcBef>
              <a:buFont typeface="Arial"/>
              <a:buNone/>
              <a:defRPr sz="2400" kern="1200">
                <a:solidFill>
                  <a:schemeClr val="tx1">
                    <a:tint val="75000"/>
                  </a:schemeClr>
                </a:solidFill>
                <a:latin typeface="Verdana"/>
                <a:ea typeface="+mn-ea"/>
                <a:cs typeface="Verdana"/>
              </a:defRPr>
            </a:lvl2pPr>
            <a:lvl3pPr marL="914400" indent="0" algn="ctr" defTabSz="457200" rtl="0" eaLnBrk="1" latinLnBrk="0" hangingPunct="1">
              <a:spcBef>
                <a:spcPct val="20000"/>
              </a:spcBef>
              <a:buFont typeface="Arial"/>
              <a:buNone/>
              <a:defRPr sz="2000" kern="1200">
                <a:solidFill>
                  <a:schemeClr val="tx1">
                    <a:tint val="75000"/>
                  </a:schemeClr>
                </a:solidFill>
                <a:latin typeface="Verdana"/>
                <a:ea typeface="+mn-ea"/>
                <a:cs typeface="Verdana"/>
              </a:defRPr>
            </a:lvl3pPr>
            <a:lvl4pPr marL="1371600" indent="0" algn="ctr" defTabSz="457200" rtl="0" eaLnBrk="1" latinLnBrk="0" hangingPunct="1">
              <a:spcBef>
                <a:spcPct val="20000"/>
              </a:spcBef>
              <a:buFont typeface="Arial"/>
              <a:buNone/>
              <a:defRPr sz="1800" kern="1200">
                <a:solidFill>
                  <a:schemeClr val="tx1">
                    <a:tint val="75000"/>
                  </a:schemeClr>
                </a:solidFill>
                <a:latin typeface="Verdana"/>
                <a:ea typeface="+mn-ea"/>
                <a:cs typeface="Verdana"/>
              </a:defRPr>
            </a:lvl4pPr>
            <a:lvl5pPr marL="1828800" indent="0" algn="ctr" defTabSz="457200" rtl="0" eaLnBrk="1" latinLnBrk="0" hangingPunct="1">
              <a:spcBef>
                <a:spcPct val="20000"/>
              </a:spcBef>
              <a:buFont typeface="Arial"/>
              <a:buNone/>
              <a:defRPr sz="1800" kern="1200">
                <a:solidFill>
                  <a:schemeClr val="tx1">
                    <a:tint val="75000"/>
                  </a:schemeClr>
                </a:solidFill>
                <a:latin typeface="Verdana"/>
                <a:ea typeface="+mn-ea"/>
                <a:cs typeface="Verdana"/>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marL="1170900" indent="-342900">
              <a:lnSpc>
                <a:spcPct val="90000"/>
              </a:lnSpc>
              <a:buClr>
                <a:schemeClr val="accent6">
                  <a:lumMod val="75000"/>
                </a:schemeClr>
              </a:buClr>
              <a:buFont typeface="Arial" panose="020B0604020202020204" pitchFamily="34" charset="0"/>
              <a:buChar char="•"/>
            </a:pPr>
            <a:r>
              <a:rPr lang="en-US" sz="1800" dirty="0">
                <a:solidFill>
                  <a:schemeClr val="tx1"/>
                </a:solidFill>
              </a:rPr>
              <a:t>A unique leadership and best practice community for senior NHS IT professionals</a:t>
            </a:r>
          </a:p>
          <a:p>
            <a:pPr marL="1628100" lvl="1" indent="-342900" algn="l">
              <a:lnSpc>
                <a:spcPct val="90000"/>
              </a:lnSpc>
              <a:buClr>
                <a:schemeClr val="accent6">
                  <a:lumMod val="75000"/>
                </a:schemeClr>
              </a:buClr>
              <a:buFont typeface="Arial" panose="020B0604020202020204" pitchFamily="34" charset="0"/>
              <a:buChar char="•"/>
            </a:pPr>
            <a:r>
              <a:rPr lang="en-US" sz="1600" dirty="0">
                <a:solidFill>
                  <a:schemeClr val="tx1"/>
                </a:solidFill>
              </a:rPr>
              <a:t>Now over 2,000 members</a:t>
            </a:r>
          </a:p>
          <a:p>
            <a:pPr marL="1170900" indent="-342900">
              <a:lnSpc>
                <a:spcPct val="90000"/>
              </a:lnSpc>
              <a:buClr>
                <a:schemeClr val="accent6">
                  <a:lumMod val="75000"/>
                </a:schemeClr>
              </a:buClr>
              <a:buFont typeface="Arial" panose="020B0604020202020204" pitchFamily="34" charset="0"/>
              <a:buChar char="•"/>
            </a:pPr>
            <a:endParaRPr lang="en-US" sz="1800" dirty="0">
              <a:solidFill>
                <a:schemeClr val="tx1"/>
              </a:solidFill>
            </a:endParaRPr>
          </a:p>
          <a:p>
            <a:pPr marL="1170900" indent="-342900">
              <a:lnSpc>
                <a:spcPct val="90000"/>
              </a:lnSpc>
              <a:buClr>
                <a:schemeClr val="accent6">
                  <a:lumMod val="75000"/>
                </a:schemeClr>
              </a:buClr>
              <a:buFont typeface="Arial" panose="020B0604020202020204" pitchFamily="34" charset="0"/>
              <a:buChar char="•"/>
            </a:pPr>
            <a:r>
              <a:rPr lang="en-US" sz="1800" dirty="0">
                <a:solidFill>
                  <a:schemeClr val="tx1"/>
                </a:solidFill>
              </a:rPr>
              <a:t>Free to join for NHS IT leaders</a:t>
            </a:r>
          </a:p>
          <a:p>
            <a:pPr marL="1170900" indent="-342900">
              <a:lnSpc>
                <a:spcPct val="90000"/>
              </a:lnSpc>
              <a:buClr>
                <a:schemeClr val="accent6">
                  <a:lumMod val="75000"/>
                </a:schemeClr>
              </a:buClr>
              <a:buFont typeface="Arial" panose="020B0604020202020204" pitchFamily="34" charset="0"/>
              <a:buChar char="•"/>
            </a:pPr>
            <a:endParaRPr lang="en-US" sz="1800" dirty="0">
              <a:solidFill>
                <a:schemeClr val="tx1"/>
              </a:solidFill>
            </a:endParaRPr>
          </a:p>
          <a:p>
            <a:pPr marL="1170900" indent="-342900">
              <a:lnSpc>
                <a:spcPct val="90000"/>
              </a:lnSpc>
              <a:buClr>
                <a:schemeClr val="accent6">
                  <a:lumMod val="75000"/>
                </a:schemeClr>
              </a:buClr>
              <a:buFont typeface="Arial" panose="020B0604020202020204" pitchFamily="34" charset="0"/>
              <a:buChar char="•"/>
            </a:pPr>
            <a:r>
              <a:rPr lang="en-US" sz="1800" dirty="0">
                <a:solidFill>
                  <a:schemeClr val="tx1"/>
                </a:solidFill>
              </a:rPr>
              <a:t>Online discourse community </a:t>
            </a:r>
            <a:r>
              <a:rPr lang="en-US" sz="1200" dirty="0">
                <a:solidFill>
                  <a:srgbClr val="2D4F97"/>
                </a:solidFill>
              </a:rPr>
              <a:t>https://discourse.digitalhealth.net/ </a:t>
            </a:r>
          </a:p>
          <a:p>
            <a:pPr marL="1628100" lvl="1" indent="-342900" algn="l">
              <a:lnSpc>
                <a:spcPct val="90000"/>
              </a:lnSpc>
              <a:buClr>
                <a:schemeClr val="accent6">
                  <a:lumMod val="75000"/>
                </a:schemeClr>
              </a:buClr>
              <a:buFont typeface="Arial" panose="020B0604020202020204" pitchFamily="34" charset="0"/>
              <a:buChar char="•"/>
            </a:pPr>
            <a:r>
              <a:rPr lang="en-US" sz="1600" dirty="0">
                <a:solidFill>
                  <a:schemeClr val="tx1"/>
                </a:solidFill>
              </a:rPr>
              <a:t>A series of discrete and overlapping networks </a:t>
            </a:r>
          </a:p>
          <a:p>
            <a:pPr marL="1628100" lvl="1" indent="-342900" algn="l">
              <a:lnSpc>
                <a:spcPct val="90000"/>
              </a:lnSpc>
              <a:buClr>
                <a:schemeClr val="accent6">
                  <a:lumMod val="75000"/>
                </a:schemeClr>
              </a:buClr>
              <a:buFont typeface="Arial" panose="020B0604020202020204" pitchFamily="34" charset="0"/>
              <a:buChar char="•"/>
            </a:pPr>
            <a:r>
              <a:rPr lang="en-US" sz="1600" dirty="0">
                <a:solidFill>
                  <a:schemeClr val="tx1"/>
                </a:solidFill>
              </a:rPr>
              <a:t>Lively online communities, focused on collaboration and best practice exchange</a:t>
            </a:r>
            <a:r>
              <a:rPr lang="en-US" sz="800" dirty="0">
                <a:solidFill>
                  <a:schemeClr val="tx1"/>
                </a:solidFill>
              </a:rPr>
              <a:t>.</a:t>
            </a:r>
          </a:p>
          <a:p>
            <a:pPr marL="1628100" lvl="1" indent="-342900" algn="l">
              <a:lnSpc>
                <a:spcPct val="90000"/>
              </a:lnSpc>
              <a:buClr>
                <a:schemeClr val="accent6">
                  <a:lumMod val="75000"/>
                </a:schemeClr>
              </a:buClr>
              <a:buFont typeface="Arial" panose="020B0604020202020204" pitchFamily="34" charset="0"/>
              <a:buChar char="•"/>
            </a:pPr>
            <a:r>
              <a:rPr lang="en-US" sz="1600" dirty="0">
                <a:solidFill>
                  <a:schemeClr val="tx1"/>
                </a:solidFill>
              </a:rPr>
              <a:t>Growing number of private communities</a:t>
            </a:r>
          </a:p>
          <a:p>
            <a:pPr marL="1628100" lvl="1" indent="-342900" algn="l">
              <a:lnSpc>
                <a:spcPct val="90000"/>
              </a:lnSpc>
              <a:buClr>
                <a:schemeClr val="accent6">
                  <a:lumMod val="75000"/>
                </a:schemeClr>
              </a:buClr>
              <a:buFont typeface="Arial" panose="020B0604020202020204" pitchFamily="34" charset="0"/>
              <a:buChar char="•"/>
            </a:pPr>
            <a:endParaRPr lang="en-US" sz="1600" dirty="0">
              <a:solidFill>
                <a:schemeClr val="tx1"/>
              </a:solidFill>
            </a:endParaRPr>
          </a:p>
          <a:p>
            <a:pPr marL="1113750" indent="-285750">
              <a:lnSpc>
                <a:spcPct val="90000"/>
              </a:lnSpc>
              <a:buClr>
                <a:schemeClr val="accent6">
                  <a:lumMod val="75000"/>
                </a:schemeClr>
              </a:buClr>
              <a:buFont typeface="Arial" panose="020B0604020202020204" pitchFamily="34" charset="0"/>
              <a:buChar char="•"/>
            </a:pPr>
            <a:r>
              <a:rPr lang="en-US" sz="1600" dirty="0">
                <a:solidFill>
                  <a:schemeClr val="tx1"/>
                </a:solidFill>
              </a:rPr>
              <a:t>Regular meetings, online events and annual Summer Schools</a:t>
            </a:r>
          </a:p>
          <a:p>
            <a:pPr marL="1113750" indent="-285750">
              <a:lnSpc>
                <a:spcPct val="90000"/>
              </a:lnSpc>
              <a:buClr>
                <a:schemeClr val="accent6">
                  <a:lumMod val="75000"/>
                </a:schemeClr>
              </a:buClr>
              <a:buFont typeface="Arial" panose="020B0604020202020204" pitchFamily="34" charset="0"/>
              <a:buChar char="•"/>
            </a:pPr>
            <a:endParaRPr lang="en-US" sz="1600" dirty="0">
              <a:solidFill>
                <a:schemeClr val="tx1"/>
              </a:solidFill>
            </a:endParaRPr>
          </a:p>
          <a:p>
            <a:pPr marL="1113750" indent="-285750">
              <a:lnSpc>
                <a:spcPct val="90000"/>
              </a:lnSpc>
              <a:buClr>
                <a:schemeClr val="accent6">
                  <a:lumMod val="75000"/>
                </a:schemeClr>
              </a:buClr>
              <a:buFont typeface="Arial" panose="020B0604020202020204" pitchFamily="34" charset="0"/>
              <a:buChar char="•"/>
            </a:pPr>
            <a:r>
              <a:rPr lang="en-US" sz="1600" dirty="0">
                <a:solidFill>
                  <a:schemeClr val="tx1"/>
                </a:solidFill>
              </a:rPr>
              <a:t>Open to all NHS CIOs, CCIOs and CNIOs – operates under Chatham House Rule</a:t>
            </a:r>
          </a:p>
          <a:p>
            <a:pPr marL="1170900" indent="-342900">
              <a:lnSpc>
                <a:spcPct val="90000"/>
              </a:lnSpc>
              <a:buClr>
                <a:schemeClr val="accent6">
                  <a:lumMod val="75000"/>
                </a:schemeClr>
              </a:buClr>
              <a:buFont typeface="Arial" panose="020B0604020202020204" pitchFamily="34" charset="0"/>
              <a:buChar char="•"/>
            </a:pPr>
            <a:endParaRPr lang="en-US" sz="1600" dirty="0">
              <a:solidFill>
                <a:srgbClr val="FF0000"/>
              </a:solidFill>
            </a:endParaRPr>
          </a:p>
          <a:p>
            <a:pPr marL="1170900" indent="-342900">
              <a:lnSpc>
                <a:spcPct val="90000"/>
              </a:lnSpc>
              <a:buClr>
                <a:schemeClr val="accent6">
                  <a:lumMod val="75000"/>
                </a:schemeClr>
              </a:buClr>
              <a:buFont typeface="Arial" panose="020B0604020202020204" pitchFamily="34" charset="0"/>
              <a:buChar char="•"/>
            </a:pPr>
            <a:endParaRPr lang="en-US" sz="1600" dirty="0">
              <a:solidFill>
                <a:srgbClr val="FF0000"/>
              </a:solidFill>
            </a:endParaRPr>
          </a:p>
          <a:p>
            <a:pPr marL="1113750" indent="-285750">
              <a:lnSpc>
                <a:spcPct val="90000"/>
              </a:lnSpc>
              <a:buClr>
                <a:schemeClr val="accent6">
                  <a:lumMod val="75000"/>
                </a:schemeClr>
              </a:buClr>
              <a:buFont typeface="Arial" panose="020B0604020202020204" pitchFamily="34" charset="0"/>
              <a:buChar char="•"/>
            </a:pPr>
            <a:endParaRPr lang="en-GB" sz="2000" dirty="0">
              <a:solidFill>
                <a:schemeClr val="tx1"/>
              </a:solidFill>
              <a:latin typeface="+mn-lt"/>
            </a:endParaRPr>
          </a:p>
          <a:p>
            <a:pPr marL="1170900" indent="-342900">
              <a:lnSpc>
                <a:spcPct val="90000"/>
              </a:lnSpc>
              <a:buClr>
                <a:schemeClr val="accent6">
                  <a:lumMod val="75000"/>
                </a:schemeClr>
              </a:buClr>
              <a:buFont typeface="Arial" panose="020B0604020202020204" pitchFamily="34" charset="0"/>
              <a:buChar char="•"/>
            </a:pPr>
            <a:endParaRPr lang="en-GB" sz="2000" dirty="0">
              <a:solidFill>
                <a:schemeClr val="tx1"/>
              </a:solidFill>
              <a:latin typeface="+mn-lt"/>
              <a:cs typeface="+mn-cs"/>
            </a:endParaRPr>
          </a:p>
          <a:p>
            <a:pPr marL="1170900" indent="-342900">
              <a:lnSpc>
                <a:spcPct val="90000"/>
              </a:lnSpc>
              <a:buClr>
                <a:schemeClr val="accent6">
                  <a:lumMod val="75000"/>
                </a:schemeClr>
              </a:buClr>
              <a:buFont typeface="Arial" panose="020B0604020202020204" pitchFamily="34" charset="0"/>
              <a:buChar char="•"/>
            </a:pPr>
            <a:endParaRPr lang="en-GB" sz="2000" dirty="0">
              <a:solidFill>
                <a:schemeClr val="tx1"/>
              </a:solidFill>
              <a:latin typeface="+mn-lt"/>
              <a:cs typeface="+mn-cs"/>
            </a:endParaRPr>
          </a:p>
          <a:p>
            <a:endParaRPr lang="en-US" sz="2000" dirty="0"/>
          </a:p>
          <a:p>
            <a:endParaRPr lang="en-US" sz="2000" dirty="0"/>
          </a:p>
          <a:p>
            <a:endParaRPr lang="en-US" sz="2000" dirty="0">
              <a:solidFill>
                <a:schemeClr val="tx1"/>
              </a:solidFill>
            </a:endParaRPr>
          </a:p>
          <a:p>
            <a:pPr marL="1170900" indent="-342900">
              <a:lnSpc>
                <a:spcPct val="90000"/>
              </a:lnSpc>
              <a:buClr>
                <a:schemeClr val="accent6">
                  <a:lumMod val="75000"/>
                </a:schemeClr>
              </a:buClr>
              <a:buFont typeface="Arial" panose="020B0604020202020204" pitchFamily="34" charset="0"/>
              <a:buChar char="•"/>
            </a:pPr>
            <a:endParaRPr lang="en-GB" sz="2000" b="1" dirty="0">
              <a:solidFill>
                <a:schemeClr val="tx1"/>
              </a:solidFill>
              <a:latin typeface="+mn-lt"/>
              <a:cs typeface="+mn-cs"/>
            </a:endParaRPr>
          </a:p>
          <a:p>
            <a:pPr marL="828000"/>
            <a:endParaRPr lang="en-GB" sz="1050" dirty="0"/>
          </a:p>
        </p:txBody>
      </p:sp>
      <p:sp>
        <p:nvSpPr>
          <p:cNvPr id="6" name="Title 3"/>
          <p:cNvSpPr txBox="1">
            <a:spLocks/>
          </p:cNvSpPr>
          <p:nvPr/>
        </p:nvSpPr>
        <p:spPr>
          <a:xfrm>
            <a:off x="440078" y="84493"/>
            <a:ext cx="8514141" cy="1222256"/>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3600" kern="1200">
                <a:solidFill>
                  <a:srgbClr val="2D4F97"/>
                </a:solidFill>
                <a:latin typeface="Verdana"/>
                <a:ea typeface="+mj-ea"/>
                <a:cs typeface="Verdana"/>
              </a:defRPr>
            </a:lvl1pPr>
          </a:lstStyle>
          <a:p>
            <a:r>
              <a:rPr lang="en-GB" b="1" dirty="0"/>
              <a:t>Digital Health Leadership Networks</a:t>
            </a:r>
          </a:p>
        </p:txBody>
      </p:sp>
    </p:spTree>
    <p:extLst>
      <p:ext uri="{BB962C8B-B14F-4D97-AF65-F5344CB8AC3E}">
        <p14:creationId xmlns:p14="http://schemas.microsoft.com/office/powerpoint/2010/main" val="41641452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524164" y="651452"/>
            <a:ext cx="5618018" cy="1325563"/>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bg1"/>
                </a:solidFill>
                <a:latin typeface="Verdana"/>
                <a:ea typeface="+mj-ea"/>
                <a:cs typeface="Verdana"/>
              </a:defRPr>
            </a:lvl1pPr>
          </a:lstStyle>
          <a:p>
            <a:r>
              <a:rPr lang="en-GB" b="1" dirty="0"/>
              <a:t>In summary</a:t>
            </a:r>
          </a:p>
        </p:txBody>
      </p:sp>
      <p:sp>
        <p:nvSpPr>
          <p:cNvPr id="4" name="Content Placeholder 2"/>
          <p:cNvSpPr txBox="1">
            <a:spLocks/>
          </p:cNvSpPr>
          <p:nvPr/>
        </p:nvSpPr>
        <p:spPr>
          <a:xfrm>
            <a:off x="598623" y="2952608"/>
            <a:ext cx="8197049" cy="4127893"/>
          </a:xfrm>
          <a:prstGeom prst="rect">
            <a:avLst/>
          </a:prstGeom>
        </p:spPr>
        <p:txBody>
          <a:bodyPr vert="horz" lIns="0" tIns="45720" rIns="91440" bIns="45720" rtlCol="0" anchor="t">
            <a:noAutofit/>
          </a:bodyPr>
          <a:lstStyle>
            <a:lvl1pPr marL="0" indent="0" algn="l" defTabSz="457200" rtl="0" eaLnBrk="1" latinLnBrk="0" hangingPunct="1">
              <a:spcBef>
                <a:spcPct val="20000"/>
              </a:spcBef>
              <a:buFont typeface="Arial"/>
              <a:buNone/>
              <a:defRPr sz="2800" kern="1200">
                <a:solidFill>
                  <a:schemeClr val="bg1">
                    <a:lumMod val="85000"/>
                  </a:schemeClr>
                </a:solidFill>
                <a:latin typeface="Verdana"/>
                <a:ea typeface="+mn-ea"/>
                <a:cs typeface="Verdana"/>
              </a:defRPr>
            </a:lvl1pPr>
            <a:lvl2pPr marL="457200" indent="0" algn="ctr" defTabSz="457200" rtl="0" eaLnBrk="1" latinLnBrk="0" hangingPunct="1">
              <a:spcBef>
                <a:spcPct val="20000"/>
              </a:spcBef>
              <a:buFont typeface="Arial"/>
              <a:buNone/>
              <a:defRPr sz="2400" kern="1200">
                <a:solidFill>
                  <a:schemeClr val="tx1">
                    <a:tint val="75000"/>
                  </a:schemeClr>
                </a:solidFill>
                <a:latin typeface="Verdana"/>
                <a:ea typeface="+mn-ea"/>
                <a:cs typeface="Verdana"/>
              </a:defRPr>
            </a:lvl2pPr>
            <a:lvl3pPr marL="914400" indent="0" algn="ctr" defTabSz="457200" rtl="0" eaLnBrk="1" latinLnBrk="0" hangingPunct="1">
              <a:spcBef>
                <a:spcPct val="20000"/>
              </a:spcBef>
              <a:buFont typeface="Arial"/>
              <a:buNone/>
              <a:defRPr sz="2000" kern="1200">
                <a:solidFill>
                  <a:schemeClr val="tx1">
                    <a:tint val="75000"/>
                  </a:schemeClr>
                </a:solidFill>
                <a:latin typeface="Verdana"/>
                <a:ea typeface="+mn-ea"/>
                <a:cs typeface="Verdana"/>
              </a:defRPr>
            </a:lvl3pPr>
            <a:lvl4pPr marL="1371600" indent="0" algn="ctr" defTabSz="457200" rtl="0" eaLnBrk="1" latinLnBrk="0" hangingPunct="1">
              <a:spcBef>
                <a:spcPct val="20000"/>
              </a:spcBef>
              <a:buFont typeface="Arial"/>
              <a:buNone/>
              <a:defRPr sz="1800" kern="1200">
                <a:solidFill>
                  <a:schemeClr val="tx1">
                    <a:tint val="75000"/>
                  </a:schemeClr>
                </a:solidFill>
                <a:latin typeface="Verdana"/>
                <a:ea typeface="+mn-ea"/>
                <a:cs typeface="Verdana"/>
              </a:defRPr>
            </a:lvl4pPr>
            <a:lvl5pPr marL="1828800" indent="0" algn="ctr" defTabSz="457200" rtl="0" eaLnBrk="1" latinLnBrk="0" hangingPunct="1">
              <a:spcBef>
                <a:spcPct val="20000"/>
              </a:spcBef>
              <a:buFont typeface="Arial"/>
              <a:buNone/>
              <a:defRPr sz="1800" kern="1200">
                <a:solidFill>
                  <a:schemeClr val="tx1">
                    <a:tint val="75000"/>
                  </a:schemeClr>
                </a:solidFill>
                <a:latin typeface="Verdana"/>
                <a:ea typeface="+mn-ea"/>
                <a:cs typeface="Verdana"/>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marL="285750" indent="-285750">
              <a:buFont typeface="Arial" panose="020B0604020202020204" pitchFamily="34" charset="0"/>
              <a:buChar char="•"/>
            </a:pPr>
            <a:r>
              <a:rPr lang="en-US" sz="2000" dirty="0">
                <a:solidFill>
                  <a:schemeClr val="tx1"/>
                </a:solidFill>
              </a:rPr>
              <a:t>Community-based peer-to-peer channels proved extremely effective at time-critical alerting as </a:t>
            </a:r>
            <a:r>
              <a:rPr lang="en-US" sz="2000" dirty="0" err="1">
                <a:solidFill>
                  <a:schemeClr val="tx1"/>
                </a:solidFill>
              </a:rPr>
              <a:t>WannaCry</a:t>
            </a:r>
            <a:r>
              <a:rPr lang="en-US" sz="2000" dirty="0">
                <a:solidFill>
                  <a:schemeClr val="tx1"/>
                </a:solidFill>
              </a:rPr>
              <a:t> unfolded and official NHS communication channels and email were suspended.</a:t>
            </a:r>
          </a:p>
          <a:p>
            <a:pPr marL="285750" indent="-285750">
              <a:buFont typeface="Arial" panose="020B0604020202020204" pitchFamily="34" charset="0"/>
              <a:buChar char="•"/>
            </a:pPr>
            <a:endParaRPr lang="en-US" sz="2000" dirty="0">
              <a:solidFill>
                <a:schemeClr val="tx1"/>
              </a:solidFill>
            </a:endParaRPr>
          </a:p>
          <a:p>
            <a:pPr marL="285750" indent="-285750">
              <a:buFont typeface="Arial" panose="020B0604020202020204" pitchFamily="34" charset="0"/>
              <a:buChar char="•"/>
            </a:pPr>
            <a:r>
              <a:rPr lang="en-US" sz="2000" dirty="0">
                <a:solidFill>
                  <a:schemeClr val="tx1"/>
                </a:solidFill>
              </a:rPr>
              <a:t>‘NHS Cyber Security </a:t>
            </a:r>
            <a:r>
              <a:rPr lang="en-US" sz="2000" dirty="0" err="1">
                <a:solidFill>
                  <a:schemeClr val="tx1"/>
                </a:solidFill>
              </a:rPr>
              <a:t>Batsignal</a:t>
            </a:r>
            <a:r>
              <a:rPr lang="en-US" sz="2000" dirty="0">
                <a:solidFill>
                  <a:schemeClr val="tx1"/>
                </a:solidFill>
              </a:rPr>
              <a:t>’, designed to enable NHS IT leaders to very quickly issue and share cyber security alerts that trigger dual email and text alerts for registered users</a:t>
            </a:r>
          </a:p>
          <a:p>
            <a:pPr marL="1113750" indent="-285750">
              <a:lnSpc>
                <a:spcPct val="90000"/>
              </a:lnSpc>
              <a:buClr>
                <a:schemeClr val="accent6">
                  <a:lumMod val="75000"/>
                </a:schemeClr>
              </a:buClr>
              <a:buFont typeface="Arial" panose="020B0604020202020204" pitchFamily="34" charset="0"/>
              <a:buChar char="•"/>
            </a:pPr>
            <a:endParaRPr lang="en-GB" sz="2000" dirty="0">
              <a:solidFill>
                <a:schemeClr val="tx1"/>
              </a:solidFill>
              <a:latin typeface="+mn-lt"/>
            </a:endParaRPr>
          </a:p>
          <a:p>
            <a:pPr marL="1170900" indent="-342900">
              <a:lnSpc>
                <a:spcPct val="90000"/>
              </a:lnSpc>
              <a:buClr>
                <a:schemeClr val="accent6">
                  <a:lumMod val="75000"/>
                </a:schemeClr>
              </a:buClr>
              <a:buFont typeface="Arial" panose="020B0604020202020204" pitchFamily="34" charset="0"/>
              <a:buChar char="•"/>
            </a:pPr>
            <a:endParaRPr lang="en-GB" sz="2000" dirty="0">
              <a:solidFill>
                <a:schemeClr val="tx1"/>
              </a:solidFill>
              <a:latin typeface="+mn-lt"/>
              <a:cs typeface="+mn-cs"/>
            </a:endParaRPr>
          </a:p>
          <a:p>
            <a:pPr marL="1170900" indent="-342900">
              <a:lnSpc>
                <a:spcPct val="90000"/>
              </a:lnSpc>
              <a:buClr>
                <a:schemeClr val="accent6">
                  <a:lumMod val="75000"/>
                </a:schemeClr>
              </a:buClr>
              <a:buFont typeface="Arial" panose="020B0604020202020204" pitchFamily="34" charset="0"/>
              <a:buChar char="•"/>
            </a:pPr>
            <a:endParaRPr lang="en-GB" sz="2000" dirty="0">
              <a:solidFill>
                <a:schemeClr val="tx1"/>
              </a:solidFill>
              <a:latin typeface="+mn-lt"/>
              <a:cs typeface="+mn-cs"/>
            </a:endParaRPr>
          </a:p>
          <a:p>
            <a:endParaRPr lang="en-US" sz="2000" dirty="0"/>
          </a:p>
          <a:p>
            <a:endParaRPr lang="en-US" sz="2000" dirty="0"/>
          </a:p>
          <a:p>
            <a:endParaRPr lang="en-US" sz="2000" dirty="0">
              <a:solidFill>
                <a:schemeClr val="tx1"/>
              </a:solidFill>
            </a:endParaRPr>
          </a:p>
          <a:p>
            <a:pPr marL="1170900" indent="-342900">
              <a:lnSpc>
                <a:spcPct val="90000"/>
              </a:lnSpc>
              <a:buClr>
                <a:schemeClr val="accent6">
                  <a:lumMod val="75000"/>
                </a:schemeClr>
              </a:buClr>
              <a:buFont typeface="Arial" panose="020B0604020202020204" pitchFamily="34" charset="0"/>
              <a:buChar char="•"/>
            </a:pPr>
            <a:endParaRPr lang="en-GB" sz="2000" b="1" dirty="0">
              <a:solidFill>
                <a:schemeClr val="tx1"/>
              </a:solidFill>
              <a:latin typeface="+mn-lt"/>
              <a:cs typeface="+mn-cs"/>
            </a:endParaRPr>
          </a:p>
          <a:p>
            <a:pPr marL="828000"/>
            <a:endParaRPr lang="en-GB" sz="1050" dirty="0"/>
          </a:p>
        </p:txBody>
      </p:sp>
      <p:sp>
        <p:nvSpPr>
          <p:cNvPr id="6" name="Title 3"/>
          <p:cNvSpPr txBox="1">
            <a:spLocks/>
          </p:cNvSpPr>
          <p:nvPr/>
        </p:nvSpPr>
        <p:spPr>
          <a:xfrm>
            <a:off x="440078" y="84493"/>
            <a:ext cx="8514141" cy="1222256"/>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3600" kern="1200">
                <a:solidFill>
                  <a:srgbClr val="2D4F97"/>
                </a:solidFill>
                <a:latin typeface="Verdana"/>
                <a:ea typeface="+mj-ea"/>
                <a:cs typeface="Verdana"/>
              </a:defRPr>
            </a:lvl1pPr>
          </a:lstStyle>
          <a:p>
            <a:r>
              <a:rPr lang="en-GB" b="1" dirty="0"/>
              <a:t>Cyber-alerts on discourse</a:t>
            </a:r>
          </a:p>
        </p:txBody>
      </p:sp>
      <p:pic>
        <p:nvPicPr>
          <p:cNvPr id="1028" name="Picture 4" descr="Public Cyber Security">
            <a:extLst>
              <a:ext uri="{FF2B5EF4-FFF2-40B4-BE49-F238E27FC236}">
                <a16:creationId xmlns:a16="http://schemas.microsoft.com/office/drawing/2014/main" id="{B75F237B-3916-4334-8409-63C046868D0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15822" y="1125995"/>
            <a:ext cx="5962650" cy="14954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22742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524164" y="651452"/>
            <a:ext cx="5618018" cy="1325563"/>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bg1"/>
                </a:solidFill>
                <a:latin typeface="Verdana"/>
                <a:ea typeface="+mj-ea"/>
                <a:cs typeface="Verdana"/>
              </a:defRPr>
            </a:lvl1pPr>
          </a:lstStyle>
          <a:p>
            <a:r>
              <a:rPr lang="en-GB" b="1" dirty="0"/>
              <a:t>In summary</a:t>
            </a:r>
          </a:p>
        </p:txBody>
      </p:sp>
      <p:sp>
        <p:nvSpPr>
          <p:cNvPr id="4" name="Content Placeholder 2"/>
          <p:cNvSpPr txBox="1">
            <a:spLocks/>
          </p:cNvSpPr>
          <p:nvPr/>
        </p:nvSpPr>
        <p:spPr>
          <a:xfrm>
            <a:off x="0" y="1341953"/>
            <a:ext cx="8197049" cy="4127893"/>
          </a:xfrm>
          <a:prstGeom prst="rect">
            <a:avLst/>
          </a:prstGeom>
        </p:spPr>
        <p:txBody>
          <a:bodyPr vert="horz" lIns="0" tIns="45720" rIns="91440" bIns="45720" rtlCol="0" anchor="t">
            <a:noAutofit/>
          </a:bodyPr>
          <a:lstStyle>
            <a:lvl1pPr marL="0" indent="0" algn="l" defTabSz="457200" rtl="0" eaLnBrk="1" latinLnBrk="0" hangingPunct="1">
              <a:spcBef>
                <a:spcPct val="20000"/>
              </a:spcBef>
              <a:buFont typeface="Arial"/>
              <a:buNone/>
              <a:defRPr sz="2800" kern="1200">
                <a:solidFill>
                  <a:schemeClr val="bg1">
                    <a:lumMod val="85000"/>
                  </a:schemeClr>
                </a:solidFill>
                <a:latin typeface="Verdana"/>
                <a:ea typeface="+mn-ea"/>
                <a:cs typeface="Verdana"/>
              </a:defRPr>
            </a:lvl1pPr>
            <a:lvl2pPr marL="457200" indent="0" algn="ctr" defTabSz="457200" rtl="0" eaLnBrk="1" latinLnBrk="0" hangingPunct="1">
              <a:spcBef>
                <a:spcPct val="20000"/>
              </a:spcBef>
              <a:buFont typeface="Arial"/>
              <a:buNone/>
              <a:defRPr sz="2400" kern="1200">
                <a:solidFill>
                  <a:schemeClr val="tx1">
                    <a:tint val="75000"/>
                  </a:schemeClr>
                </a:solidFill>
                <a:latin typeface="Verdana"/>
                <a:ea typeface="+mn-ea"/>
                <a:cs typeface="Verdana"/>
              </a:defRPr>
            </a:lvl2pPr>
            <a:lvl3pPr marL="914400" indent="0" algn="ctr" defTabSz="457200" rtl="0" eaLnBrk="1" latinLnBrk="0" hangingPunct="1">
              <a:spcBef>
                <a:spcPct val="20000"/>
              </a:spcBef>
              <a:buFont typeface="Arial"/>
              <a:buNone/>
              <a:defRPr sz="2000" kern="1200">
                <a:solidFill>
                  <a:schemeClr val="tx1">
                    <a:tint val="75000"/>
                  </a:schemeClr>
                </a:solidFill>
                <a:latin typeface="Verdana"/>
                <a:ea typeface="+mn-ea"/>
                <a:cs typeface="Verdana"/>
              </a:defRPr>
            </a:lvl3pPr>
            <a:lvl4pPr marL="1371600" indent="0" algn="ctr" defTabSz="457200" rtl="0" eaLnBrk="1" latinLnBrk="0" hangingPunct="1">
              <a:spcBef>
                <a:spcPct val="20000"/>
              </a:spcBef>
              <a:buFont typeface="Arial"/>
              <a:buNone/>
              <a:defRPr sz="1800" kern="1200">
                <a:solidFill>
                  <a:schemeClr val="tx1">
                    <a:tint val="75000"/>
                  </a:schemeClr>
                </a:solidFill>
                <a:latin typeface="Verdana"/>
                <a:ea typeface="+mn-ea"/>
                <a:cs typeface="Verdana"/>
              </a:defRPr>
            </a:lvl4pPr>
            <a:lvl5pPr marL="1828800" indent="0" algn="ctr" defTabSz="457200" rtl="0" eaLnBrk="1" latinLnBrk="0" hangingPunct="1">
              <a:spcBef>
                <a:spcPct val="20000"/>
              </a:spcBef>
              <a:buFont typeface="Arial"/>
              <a:buNone/>
              <a:defRPr sz="1800" kern="1200">
                <a:solidFill>
                  <a:schemeClr val="tx1">
                    <a:tint val="75000"/>
                  </a:schemeClr>
                </a:solidFill>
                <a:latin typeface="Verdana"/>
                <a:ea typeface="+mn-ea"/>
                <a:cs typeface="Verdana"/>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marL="1170900" indent="-342900">
              <a:lnSpc>
                <a:spcPct val="90000"/>
              </a:lnSpc>
              <a:buClr>
                <a:schemeClr val="accent6">
                  <a:lumMod val="75000"/>
                </a:schemeClr>
              </a:buClr>
              <a:buFont typeface="Arial" panose="020B0604020202020204" pitchFamily="34" charset="0"/>
              <a:buChar char="•"/>
            </a:pPr>
            <a:r>
              <a:rPr lang="en-US" sz="2000" b="1" dirty="0">
                <a:solidFill>
                  <a:srgbClr val="2D4F97"/>
                </a:solidFill>
              </a:rPr>
              <a:t>A private NYHDIF discourse forum</a:t>
            </a:r>
          </a:p>
          <a:p>
            <a:pPr marL="1628100" lvl="1" indent="-342900" algn="l">
              <a:lnSpc>
                <a:spcPct val="90000"/>
              </a:lnSpc>
              <a:buClr>
                <a:schemeClr val="accent6">
                  <a:lumMod val="75000"/>
                </a:schemeClr>
              </a:buClr>
              <a:buFont typeface="Arial" panose="020B0604020202020204" pitchFamily="34" charset="0"/>
              <a:buChar char="•"/>
            </a:pPr>
            <a:r>
              <a:rPr lang="en-US" sz="2000" dirty="0">
                <a:solidFill>
                  <a:schemeClr val="tx1"/>
                </a:solidFill>
              </a:rPr>
              <a:t>No cost</a:t>
            </a:r>
          </a:p>
          <a:p>
            <a:pPr marL="1628100" lvl="1" indent="-342900" algn="l">
              <a:lnSpc>
                <a:spcPct val="90000"/>
              </a:lnSpc>
              <a:buClr>
                <a:schemeClr val="accent6">
                  <a:lumMod val="75000"/>
                </a:schemeClr>
              </a:buClr>
              <a:buFont typeface="Arial" panose="020B0604020202020204" pitchFamily="34" charset="0"/>
              <a:buChar char="•"/>
            </a:pPr>
            <a:r>
              <a:rPr lang="en-US" sz="2000" dirty="0">
                <a:solidFill>
                  <a:schemeClr val="tx1"/>
                </a:solidFill>
              </a:rPr>
              <a:t>Training session </a:t>
            </a:r>
            <a:r>
              <a:rPr lang="en-US" sz="2000" dirty="0" err="1">
                <a:solidFill>
                  <a:schemeClr val="tx1"/>
                </a:solidFill>
              </a:rPr>
              <a:t>webex</a:t>
            </a:r>
            <a:r>
              <a:rPr lang="en-US" sz="2000" dirty="0">
                <a:solidFill>
                  <a:schemeClr val="tx1"/>
                </a:solidFill>
              </a:rPr>
              <a:t> to </a:t>
            </a:r>
            <a:r>
              <a:rPr lang="en-US" sz="2000" dirty="0" err="1">
                <a:solidFill>
                  <a:schemeClr val="tx1"/>
                </a:solidFill>
              </a:rPr>
              <a:t>maximise</a:t>
            </a:r>
            <a:r>
              <a:rPr lang="en-US" sz="2000" dirty="0">
                <a:solidFill>
                  <a:schemeClr val="tx1"/>
                </a:solidFill>
              </a:rPr>
              <a:t> engagement</a:t>
            </a:r>
          </a:p>
          <a:p>
            <a:pPr marL="1628100" lvl="1" indent="-342900" algn="l">
              <a:lnSpc>
                <a:spcPct val="90000"/>
              </a:lnSpc>
              <a:buClr>
                <a:schemeClr val="accent6">
                  <a:lumMod val="75000"/>
                </a:schemeClr>
              </a:buClr>
              <a:buFont typeface="Arial" panose="020B0604020202020204" pitchFamily="34" charset="0"/>
              <a:buChar char="•"/>
            </a:pPr>
            <a:r>
              <a:rPr lang="en-US" sz="2000" dirty="0">
                <a:solidFill>
                  <a:schemeClr val="tx1"/>
                </a:solidFill>
              </a:rPr>
              <a:t>Fast and effective online collaboration – both within the group, and with the wider Networks members</a:t>
            </a:r>
          </a:p>
          <a:p>
            <a:pPr marL="1628100" lvl="1" indent="-342900" algn="l">
              <a:lnSpc>
                <a:spcPct val="90000"/>
              </a:lnSpc>
              <a:buClr>
                <a:schemeClr val="accent6">
                  <a:lumMod val="75000"/>
                </a:schemeClr>
              </a:buClr>
              <a:buFont typeface="Arial" panose="020B0604020202020204" pitchFamily="34" charset="0"/>
              <a:buChar char="•"/>
            </a:pPr>
            <a:endParaRPr lang="en-US" sz="2000" dirty="0">
              <a:solidFill>
                <a:schemeClr val="tx1"/>
              </a:solidFill>
            </a:endParaRPr>
          </a:p>
          <a:p>
            <a:pPr marL="1170900" indent="-342900">
              <a:lnSpc>
                <a:spcPct val="90000"/>
              </a:lnSpc>
              <a:buClr>
                <a:schemeClr val="accent6">
                  <a:lumMod val="75000"/>
                </a:schemeClr>
              </a:buClr>
              <a:buFont typeface="Arial" panose="020B0604020202020204" pitchFamily="34" charset="0"/>
              <a:buChar char="•"/>
            </a:pPr>
            <a:r>
              <a:rPr lang="en-US" sz="2000" b="1" dirty="0">
                <a:solidFill>
                  <a:srgbClr val="2D4F97"/>
                </a:solidFill>
              </a:rPr>
              <a:t>Attendance at the 2018 Summer Schools</a:t>
            </a:r>
          </a:p>
          <a:p>
            <a:pPr marL="1628100" lvl="1" indent="-342900" algn="l">
              <a:lnSpc>
                <a:spcPct val="90000"/>
              </a:lnSpc>
              <a:buClr>
                <a:schemeClr val="accent6">
                  <a:lumMod val="75000"/>
                </a:schemeClr>
              </a:buClr>
              <a:buFont typeface="Arial" panose="020B0604020202020204" pitchFamily="34" charset="0"/>
              <a:buChar char="•"/>
            </a:pPr>
            <a:r>
              <a:rPr lang="en-US" sz="2000" dirty="0">
                <a:solidFill>
                  <a:schemeClr val="tx1"/>
                </a:solidFill>
              </a:rPr>
              <a:t>10% discount for NYHDIF members</a:t>
            </a:r>
          </a:p>
          <a:p>
            <a:pPr marL="1628100" lvl="1" indent="-342900" algn="l">
              <a:lnSpc>
                <a:spcPct val="90000"/>
              </a:lnSpc>
              <a:buClr>
                <a:schemeClr val="accent6">
                  <a:lumMod val="75000"/>
                </a:schemeClr>
              </a:buClr>
              <a:buFont typeface="Arial" panose="020B0604020202020204" pitchFamily="34" charset="0"/>
              <a:buChar char="•"/>
            </a:pPr>
            <a:r>
              <a:rPr lang="en-US" sz="2000" dirty="0">
                <a:solidFill>
                  <a:schemeClr val="tx1"/>
                </a:solidFill>
              </a:rPr>
              <a:t>Jointly run a regional Best Practice session at the event</a:t>
            </a:r>
          </a:p>
          <a:p>
            <a:pPr marL="1628100" lvl="1" indent="-342900" algn="l">
              <a:lnSpc>
                <a:spcPct val="90000"/>
              </a:lnSpc>
              <a:buClr>
                <a:schemeClr val="accent6">
                  <a:lumMod val="75000"/>
                </a:schemeClr>
              </a:buClr>
              <a:buFont typeface="Arial" panose="020B0604020202020204" pitchFamily="34" charset="0"/>
              <a:buChar char="•"/>
            </a:pPr>
            <a:r>
              <a:rPr lang="en-US" sz="2000" dirty="0">
                <a:solidFill>
                  <a:schemeClr val="tx1"/>
                </a:solidFill>
              </a:rPr>
              <a:t>Opportunity to showcase achievements and the year ahead</a:t>
            </a:r>
          </a:p>
          <a:p>
            <a:pPr marL="1628100" lvl="1" indent="-342900" algn="l">
              <a:lnSpc>
                <a:spcPct val="90000"/>
              </a:lnSpc>
              <a:buClr>
                <a:schemeClr val="accent6">
                  <a:lumMod val="75000"/>
                </a:schemeClr>
              </a:buClr>
              <a:buFont typeface="Arial" panose="020B0604020202020204" pitchFamily="34" charset="0"/>
              <a:buChar char="•"/>
            </a:pPr>
            <a:r>
              <a:rPr lang="en-US" sz="2000" dirty="0">
                <a:solidFill>
                  <a:schemeClr val="tx1"/>
                </a:solidFill>
              </a:rPr>
              <a:t>Enables collaboration with other regional groups</a:t>
            </a:r>
          </a:p>
          <a:p>
            <a:pPr marL="1170900" indent="-342900">
              <a:lnSpc>
                <a:spcPct val="90000"/>
              </a:lnSpc>
              <a:buClr>
                <a:schemeClr val="accent6">
                  <a:lumMod val="75000"/>
                </a:schemeClr>
              </a:buClr>
              <a:buFont typeface="Arial" panose="020B0604020202020204" pitchFamily="34" charset="0"/>
              <a:buChar char="•"/>
            </a:pPr>
            <a:endParaRPr lang="en-US" sz="1600" dirty="0">
              <a:solidFill>
                <a:srgbClr val="FF0000"/>
              </a:solidFill>
            </a:endParaRPr>
          </a:p>
          <a:p>
            <a:pPr marL="1170900" indent="-342900">
              <a:lnSpc>
                <a:spcPct val="90000"/>
              </a:lnSpc>
              <a:buClr>
                <a:schemeClr val="accent6">
                  <a:lumMod val="75000"/>
                </a:schemeClr>
              </a:buClr>
              <a:buFont typeface="Arial" panose="020B0604020202020204" pitchFamily="34" charset="0"/>
              <a:buChar char="•"/>
            </a:pPr>
            <a:endParaRPr lang="en-US" sz="1600" dirty="0">
              <a:solidFill>
                <a:srgbClr val="FF0000"/>
              </a:solidFill>
            </a:endParaRPr>
          </a:p>
          <a:p>
            <a:pPr marL="1113750" indent="-285750">
              <a:lnSpc>
                <a:spcPct val="90000"/>
              </a:lnSpc>
              <a:buClr>
                <a:schemeClr val="accent6">
                  <a:lumMod val="75000"/>
                </a:schemeClr>
              </a:buClr>
              <a:buFont typeface="Arial" panose="020B0604020202020204" pitchFamily="34" charset="0"/>
              <a:buChar char="•"/>
            </a:pPr>
            <a:endParaRPr lang="en-GB" sz="2000" dirty="0">
              <a:solidFill>
                <a:schemeClr val="tx1"/>
              </a:solidFill>
              <a:latin typeface="+mn-lt"/>
            </a:endParaRPr>
          </a:p>
          <a:p>
            <a:pPr marL="1170900" indent="-342900">
              <a:lnSpc>
                <a:spcPct val="90000"/>
              </a:lnSpc>
              <a:buClr>
                <a:schemeClr val="accent6">
                  <a:lumMod val="75000"/>
                </a:schemeClr>
              </a:buClr>
              <a:buFont typeface="Arial" panose="020B0604020202020204" pitchFamily="34" charset="0"/>
              <a:buChar char="•"/>
            </a:pPr>
            <a:endParaRPr lang="en-GB" sz="2000" dirty="0">
              <a:solidFill>
                <a:schemeClr val="tx1"/>
              </a:solidFill>
              <a:latin typeface="+mn-lt"/>
              <a:cs typeface="+mn-cs"/>
            </a:endParaRPr>
          </a:p>
          <a:p>
            <a:pPr marL="1170900" indent="-342900">
              <a:lnSpc>
                <a:spcPct val="90000"/>
              </a:lnSpc>
              <a:buClr>
                <a:schemeClr val="accent6">
                  <a:lumMod val="75000"/>
                </a:schemeClr>
              </a:buClr>
              <a:buFont typeface="Arial" panose="020B0604020202020204" pitchFamily="34" charset="0"/>
              <a:buChar char="•"/>
            </a:pPr>
            <a:endParaRPr lang="en-GB" sz="2000" dirty="0">
              <a:solidFill>
                <a:schemeClr val="tx1"/>
              </a:solidFill>
              <a:latin typeface="+mn-lt"/>
              <a:cs typeface="+mn-cs"/>
            </a:endParaRPr>
          </a:p>
          <a:p>
            <a:endParaRPr lang="en-US" sz="2000" dirty="0"/>
          </a:p>
          <a:p>
            <a:endParaRPr lang="en-US" sz="2000" dirty="0"/>
          </a:p>
          <a:p>
            <a:endParaRPr lang="en-US" sz="2000" dirty="0">
              <a:solidFill>
                <a:schemeClr val="tx1"/>
              </a:solidFill>
            </a:endParaRPr>
          </a:p>
          <a:p>
            <a:pPr marL="1170900" indent="-342900">
              <a:lnSpc>
                <a:spcPct val="90000"/>
              </a:lnSpc>
              <a:buClr>
                <a:schemeClr val="accent6">
                  <a:lumMod val="75000"/>
                </a:schemeClr>
              </a:buClr>
              <a:buFont typeface="Arial" panose="020B0604020202020204" pitchFamily="34" charset="0"/>
              <a:buChar char="•"/>
            </a:pPr>
            <a:endParaRPr lang="en-GB" sz="2000" b="1" dirty="0">
              <a:solidFill>
                <a:schemeClr val="tx1"/>
              </a:solidFill>
              <a:latin typeface="+mn-lt"/>
              <a:cs typeface="+mn-cs"/>
            </a:endParaRPr>
          </a:p>
          <a:p>
            <a:pPr marL="828000"/>
            <a:endParaRPr lang="en-GB" sz="1050" dirty="0"/>
          </a:p>
        </p:txBody>
      </p:sp>
      <p:sp>
        <p:nvSpPr>
          <p:cNvPr id="6" name="Title 3"/>
          <p:cNvSpPr txBox="1">
            <a:spLocks/>
          </p:cNvSpPr>
          <p:nvPr/>
        </p:nvSpPr>
        <p:spPr>
          <a:xfrm>
            <a:off x="440078" y="84493"/>
            <a:ext cx="8514141" cy="1222256"/>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3600" kern="1200">
                <a:solidFill>
                  <a:srgbClr val="2D4F97"/>
                </a:solidFill>
                <a:latin typeface="Verdana"/>
                <a:ea typeface="+mj-ea"/>
                <a:cs typeface="Verdana"/>
              </a:defRPr>
            </a:lvl1pPr>
          </a:lstStyle>
          <a:p>
            <a:r>
              <a:rPr lang="en-GB" b="1" dirty="0"/>
              <a:t>How NYHDIF could engage with the Networks</a:t>
            </a:r>
          </a:p>
        </p:txBody>
      </p:sp>
    </p:spTree>
    <p:extLst>
      <p:ext uri="{BB962C8B-B14F-4D97-AF65-F5344CB8AC3E}">
        <p14:creationId xmlns:p14="http://schemas.microsoft.com/office/powerpoint/2010/main" val="38621619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524164" y="651452"/>
            <a:ext cx="5618018" cy="1325563"/>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bg1"/>
                </a:solidFill>
                <a:latin typeface="Verdana"/>
                <a:ea typeface="+mj-ea"/>
                <a:cs typeface="Verdana"/>
              </a:defRPr>
            </a:lvl1pPr>
          </a:lstStyle>
          <a:p>
            <a:r>
              <a:rPr lang="en-GB" b="1" dirty="0"/>
              <a:t>In summary</a:t>
            </a:r>
          </a:p>
        </p:txBody>
      </p:sp>
      <p:sp>
        <p:nvSpPr>
          <p:cNvPr id="4" name="Content Placeholder 2"/>
          <p:cNvSpPr txBox="1">
            <a:spLocks/>
          </p:cNvSpPr>
          <p:nvPr/>
        </p:nvSpPr>
        <p:spPr>
          <a:xfrm>
            <a:off x="0" y="1341953"/>
            <a:ext cx="8197049" cy="4127893"/>
          </a:xfrm>
          <a:prstGeom prst="rect">
            <a:avLst/>
          </a:prstGeom>
        </p:spPr>
        <p:txBody>
          <a:bodyPr vert="horz" lIns="0" tIns="45720" rIns="91440" bIns="45720" rtlCol="0" anchor="t">
            <a:noAutofit/>
          </a:bodyPr>
          <a:lstStyle>
            <a:lvl1pPr marL="0" indent="0" algn="l" defTabSz="457200" rtl="0" eaLnBrk="1" latinLnBrk="0" hangingPunct="1">
              <a:spcBef>
                <a:spcPct val="20000"/>
              </a:spcBef>
              <a:buFont typeface="Arial"/>
              <a:buNone/>
              <a:defRPr sz="2800" kern="1200">
                <a:solidFill>
                  <a:schemeClr val="bg1">
                    <a:lumMod val="85000"/>
                  </a:schemeClr>
                </a:solidFill>
                <a:latin typeface="Verdana"/>
                <a:ea typeface="+mn-ea"/>
                <a:cs typeface="Verdana"/>
              </a:defRPr>
            </a:lvl1pPr>
            <a:lvl2pPr marL="457200" indent="0" algn="ctr" defTabSz="457200" rtl="0" eaLnBrk="1" latinLnBrk="0" hangingPunct="1">
              <a:spcBef>
                <a:spcPct val="20000"/>
              </a:spcBef>
              <a:buFont typeface="Arial"/>
              <a:buNone/>
              <a:defRPr sz="2400" kern="1200">
                <a:solidFill>
                  <a:schemeClr val="tx1">
                    <a:tint val="75000"/>
                  </a:schemeClr>
                </a:solidFill>
                <a:latin typeface="Verdana"/>
                <a:ea typeface="+mn-ea"/>
                <a:cs typeface="Verdana"/>
              </a:defRPr>
            </a:lvl2pPr>
            <a:lvl3pPr marL="914400" indent="0" algn="ctr" defTabSz="457200" rtl="0" eaLnBrk="1" latinLnBrk="0" hangingPunct="1">
              <a:spcBef>
                <a:spcPct val="20000"/>
              </a:spcBef>
              <a:buFont typeface="Arial"/>
              <a:buNone/>
              <a:defRPr sz="2000" kern="1200">
                <a:solidFill>
                  <a:schemeClr val="tx1">
                    <a:tint val="75000"/>
                  </a:schemeClr>
                </a:solidFill>
                <a:latin typeface="Verdana"/>
                <a:ea typeface="+mn-ea"/>
                <a:cs typeface="Verdana"/>
              </a:defRPr>
            </a:lvl3pPr>
            <a:lvl4pPr marL="1371600" indent="0" algn="ctr" defTabSz="457200" rtl="0" eaLnBrk="1" latinLnBrk="0" hangingPunct="1">
              <a:spcBef>
                <a:spcPct val="20000"/>
              </a:spcBef>
              <a:buFont typeface="Arial"/>
              <a:buNone/>
              <a:defRPr sz="1800" kern="1200">
                <a:solidFill>
                  <a:schemeClr val="tx1">
                    <a:tint val="75000"/>
                  </a:schemeClr>
                </a:solidFill>
                <a:latin typeface="Verdana"/>
                <a:ea typeface="+mn-ea"/>
                <a:cs typeface="Verdana"/>
              </a:defRPr>
            </a:lvl4pPr>
            <a:lvl5pPr marL="1828800" indent="0" algn="ctr" defTabSz="457200" rtl="0" eaLnBrk="1" latinLnBrk="0" hangingPunct="1">
              <a:spcBef>
                <a:spcPct val="20000"/>
              </a:spcBef>
              <a:buFont typeface="Arial"/>
              <a:buNone/>
              <a:defRPr sz="1800" kern="1200">
                <a:solidFill>
                  <a:schemeClr val="tx1">
                    <a:tint val="75000"/>
                  </a:schemeClr>
                </a:solidFill>
                <a:latin typeface="Verdana"/>
                <a:ea typeface="+mn-ea"/>
                <a:cs typeface="Verdana"/>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marL="1170900" indent="-342900">
              <a:lnSpc>
                <a:spcPct val="90000"/>
              </a:lnSpc>
              <a:buClr>
                <a:schemeClr val="accent6">
                  <a:lumMod val="75000"/>
                </a:schemeClr>
              </a:buClr>
              <a:buFont typeface="Arial" panose="020B0604020202020204" pitchFamily="34" charset="0"/>
              <a:buChar char="•"/>
            </a:pPr>
            <a:endParaRPr lang="en-US" sz="1600" dirty="0">
              <a:solidFill>
                <a:srgbClr val="FF0000"/>
              </a:solidFill>
            </a:endParaRPr>
          </a:p>
          <a:p>
            <a:pPr marL="1170900" indent="-342900">
              <a:lnSpc>
                <a:spcPct val="90000"/>
              </a:lnSpc>
              <a:buClr>
                <a:schemeClr val="accent6">
                  <a:lumMod val="75000"/>
                </a:schemeClr>
              </a:buClr>
              <a:buFont typeface="Arial" panose="020B0604020202020204" pitchFamily="34" charset="0"/>
              <a:buChar char="•"/>
            </a:pPr>
            <a:endParaRPr lang="en-US" sz="1600" dirty="0">
              <a:solidFill>
                <a:srgbClr val="FF0000"/>
              </a:solidFill>
            </a:endParaRPr>
          </a:p>
          <a:p>
            <a:pPr marL="1113750" indent="-285750">
              <a:lnSpc>
                <a:spcPct val="90000"/>
              </a:lnSpc>
              <a:buClr>
                <a:schemeClr val="accent6">
                  <a:lumMod val="75000"/>
                </a:schemeClr>
              </a:buClr>
              <a:buFont typeface="Arial" panose="020B0604020202020204" pitchFamily="34" charset="0"/>
              <a:buChar char="•"/>
            </a:pPr>
            <a:endParaRPr lang="en-GB" sz="2000" dirty="0">
              <a:solidFill>
                <a:schemeClr val="tx1"/>
              </a:solidFill>
              <a:latin typeface="+mn-lt"/>
            </a:endParaRPr>
          </a:p>
          <a:p>
            <a:pPr marL="1170900" indent="-342900">
              <a:lnSpc>
                <a:spcPct val="90000"/>
              </a:lnSpc>
              <a:buClr>
                <a:schemeClr val="accent6">
                  <a:lumMod val="75000"/>
                </a:schemeClr>
              </a:buClr>
              <a:buFont typeface="Arial" panose="020B0604020202020204" pitchFamily="34" charset="0"/>
              <a:buChar char="•"/>
            </a:pPr>
            <a:endParaRPr lang="en-GB" sz="2000" dirty="0">
              <a:solidFill>
                <a:schemeClr val="tx1"/>
              </a:solidFill>
              <a:latin typeface="+mn-lt"/>
              <a:cs typeface="+mn-cs"/>
            </a:endParaRPr>
          </a:p>
          <a:p>
            <a:pPr marL="1170900" indent="-342900">
              <a:lnSpc>
                <a:spcPct val="90000"/>
              </a:lnSpc>
              <a:buClr>
                <a:schemeClr val="accent6">
                  <a:lumMod val="75000"/>
                </a:schemeClr>
              </a:buClr>
              <a:buFont typeface="Arial" panose="020B0604020202020204" pitchFamily="34" charset="0"/>
              <a:buChar char="•"/>
            </a:pPr>
            <a:endParaRPr lang="en-GB" sz="2000" dirty="0">
              <a:solidFill>
                <a:schemeClr val="tx1"/>
              </a:solidFill>
              <a:latin typeface="+mn-lt"/>
              <a:cs typeface="+mn-cs"/>
            </a:endParaRPr>
          </a:p>
          <a:p>
            <a:endParaRPr lang="en-US" sz="2000" dirty="0"/>
          </a:p>
          <a:p>
            <a:endParaRPr lang="en-US" sz="2000" dirty="0"/>
          </a:p>
          <a:p>
            <a:endParaRPr lang="en-US" sz="2000" dirty="0">
              <a:solidFill>
                <a:schemeClr val="tx1"/>
              </a:solidFill>
            </a:endParaRPr>
          </a:p>
          <a:p>
            <a:pPr marL="1170900" indent="-342900">
              <a:lnSpc>
                <a:spcPct val="90000"/>
              </a:lnSpc>
              <a:buClr>
                <a:schemeClr val="accent6">
                  <a:lumMod val="75000"/>
                </a:schemeClr>
              </a:buClr>
              <a:buFont typeface="Arial" panose="020B0604020202020204" pitchFamily="34" charset="0"/>
              <a:buChar char="•"/>
            </a:pPr>
            <a:endParaRPr lang="en-GB" sz="2000" b="1" dirty="0">
              <a:solidFill>
                <a:schemeClr val="tx1"/>
              </a:solidFill>
              <a:latin typeface="+mn-lt"/>
              <a:cs typeface="+mn-cs"/>
            </a:endParaRPr>
          </a:p>
          <a:p>
            <a:pPr marL="828000"/>
            <a:endParaRPr lang="en-GB" sz="1050" dirty="0"/>
          </a:p>
        </p:txBody>
      </p:sp>
      <p:sp>
        <p:nvSpPr>
          <p:cNvPr id="6" name="Title 3"/>
          <p:cNvSpPr txBox="1">
            <a:spLocks/>
          </p:cNvSpPr>
          <p:nvPr/>
        </p:nvSpPr>
        <p:spPr>
          <a:xfrm>
            <a:off x="440078" y="84493"/>
            <a:ext cx="8514141" cy="1222256"/>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3600" kern="1200">
                <a:solidFill>
                  <a:srgbClr val="2D4F97"/>
                </a:solidFill>
                <a:latin typeface="Verdana"/>
                <a:ea typeface="+mj-ea"/>
                <a:cs typeface="Verdana"/>
              </a:defRPr>
            </a:lvl1pPr>
          </a:lstStyle>
          <a:p>
            <a:r>
              <a:rPr lang="en-GB" b="1" dirty="0"/>
              <a:t>2018 Summer Schools</a:t>
            </a:r>
          </a:p>
        </p:txBody>
      </p:sp>
      <p:pic>
        <p:nvPicPr>
          <p:cNvPr id="2050" name="Picture 2" descr="Digital Health Summer Schools 2018">
            <a:extLst>
              <a:ext uri="{FF2B5EF4-FFF2-40B4-BE49-F238E27FC236}">
                <a16:creationId xmlns:a16="http://schemas.microsoft.com/office/drawing/2014/main" id="{E0B18E98-39A5-48B8-8114-9B2CADB17E8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1495" y="1448233"/>
            <a:ext cx="6413745" cy="38135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449796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524164" y="651452"/>
            <a:ext cx="5618018" cy="1325563"/>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bg1"/>
                </a:solidFill>
                <a:latin typeface="Verdana"/>
                <a:ea typeface="+mj-ea"/>
                <a:cs typeface="Verdana"/>
              </a:defRPr>
            </a:lvl1pPr>
          </a:lstStyle>
          <a:p>
            <a:r>
              <a:rPr lang="en-GB" b="1" dirty="0"/>
              <a:t>In summary</a:t>
            </a:r>
          </a:p>
        </p:txBody>
      </p:sp>
      <p:sp>
        <p:nvSpPr>
          <p:cNvPr id="4" name="Content Placeholder 2"/>
          <p:cNvSpPr txBox="1">
            <a:spLocks/>
          </p:cNvSpPr>
          <p:nvPr/>
        </p:nvSpPr>
        <p:spPr>
          <a:xfrm>
            <a:off x="0" y="1341953"/>
            <a:ext cx="8197049" cy="4127893"/>
          </a:xfrm>
          <a:prstGeom prst="rect">
            <a:avLst/>
          </a:prstGeom>
        </p:spPr>
        <p:txBody>
          <a:bodyPr vert="horz" lIns="0" tIns="45720" rIns="91440" bIns="45720" rtlCol="0" anchor="t">
            <a:noAutofit/>
          </a:bodyPr>
          <a:lstStyle>
            <a:lvl1pPr marL="0" indent="0" algn="l" defTabSz="457200" rtl="0" eaLnBrk="1" latinLnBrk="0" hangingPunct="1">
              <a:spcBef>
                <a:spcPct val="20000"/>
              </a:spcBef>
              <a:buFont typeface="Arial"/>
              <a:buNone/>
              <a:defRPr sz="2800" kern="1200">
                <a:solidFill>
                  <a:schemeClr val="bg1">
                    <a:lumMod val="85000"/>
                  </a:schemeClr>
                </a:solidFill>
                <a:latin typeface="Verdana"/>
                <a:ea typeface="+mn-ea"/>
                <a:cs typeface="Verdana"/>
              </a:defRPr>
            </a:lvl1pPr>
            <a:lvl2pPr marL="457200" indent="0" algn="ctr" defTabSz="457200" rtl="0" eaLnBrk="1" latinLnBrk="0" hangingPunct="1">
              <a:spcBef>
                <a:spcPct val="20000"/>
              </a:spcBef>
              <a:buFont typeface="Arial"/>
              <a:buNone/>
              <a:defRPr sz="2400" kern="1200">
                <a:solidFill>
                  <a:schemeClr val="tx1">
                    <a:tint val="75000"/>
                  </a:schemeClr>
                </a:solidFill>
                <a:latin typeface="Verdana"/>
                <a:ea typeface="+mn-ea"/>
                <a:cs typeface="Verdana"/>
              </a:defRPr>
            </a:lvl2pPr>
            <a:lvl3pPr marL="914400" indent="0" algn="ctr" defTabSz="457200" rtl="0" eaLnBrk="1" latinLnBrk="0" hangingPunct="1">
              <a:spcBef>
                <a:spcPct val="20000"/>
              </a:spcBef>
              <a:buFont typeface="Arial"/>
              <a:buNone/>
              <a:defRPr sz="2000" kern="1200">
                <a:solidFill>
                  <a:schemeClr val="tx1">
                    <a:tint val="75000"/>
                  </a:schemeClr>
                </a:solidFill>
                <a:latin typeface="Verdana"/>
                <a:ea typeface="+mn-ea"/>
                <a:cs typeface="Verdana"/>
              </a:defRPr>
            </a:lvl3pPr>
            <a:lvl4pPr marL="1371600" indent="0" algn="ctr" defTabSz="457200" rtl="0" eaLnBrk="1" latinLnBrk="0" hangingPunct="1">
              <a:spcBef>
                <a:spcPct val="20000"/>
              </a:spcBef>
              <a:buFont typeface="Arial"/>
              <a:buNone/>
              <a:defRPr sz="1800" kern="1200">
                <a:solidFill>
                  <a:schemeClr val="tx1">
                    <a:tint val="75000"/>
                  </a:schemeClr>
                </a:solidFill>
                <a:latin typeface="Verdana"/>
                <a:ea typeface="+mn-ea"/>
                <a:cs typeface="Verdana"/>
              </a:defRPr>
            </a:lvl4pPr>
            <a:lvl5pPr marL="1828800" indent="0" algn="ctr" defTabSz="457200" rtl="0" eaLnBrk="1" latinLnBrk="0" hangingPunct="1">
              <a:spcBef>
                <a:spcPct val="20000"/>
              </a:spcBef>
              <a:buFont typeface="Arial"/>
              <a:buNone/>
              <a:defRPr sz="1800" kern="1200">
                <a:solidFill>
                  <a:schemeClr val="tx1">
                    <a:tint val="75000"/>
                  </a:schemeClr>
                </a:solidFill>
                <a:latin typeface="Verdana"/>
                <a:ea typeface="+mn-ea"/>
                <a:cs typeface="Verdana"/>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marL="1170900" indent="-342900">
              <a:lnSpc>
                <a:spcPct val="90000"/>
              </a:lnSpc>
              <a:buClr>
                <a:schemeClr val="accent6">
                  <a:lumMod val="75000"/>
                </a:schemeClr>
              </a:buClr>
              <a:buFont typeface="Arial" panose="020B0604020202020204" pitchFamily="34" charset="0"/>
              <a:buChar char="•"/>
            </a:pPr>
            <a:r>
              <a:rPr lang="en-US" sz="1800" b="1" dirty="0">
                <a:solidFill>
                  <a:srgbClr val="2D4F97"/>
                </a:solidFill>
              </a:rPr>
              <a:t>Intelligence is a subscription service that provides:</a:t>
            </a:r>
          </a:p>
          <a:p>
            <a:pPr marL="1628100" lvl="1" indent="-342900" algn="l">
              <a:lnSpc>
                <a:spcPct val="90000"/>
              </a:lnSpc>
              <a:buClr>
                <a:schemeClr val="accent6">
                  <a:lumMod val="75000"/>
                </a:schemeClr>
              </a:buClr>
              <a:buFont typeface="Arial" panose="020B0604020202020204" pitchFamily="34" charset="0"/>
              <a:buChar char="•"/>
            </a:pPr>
            <a:r>
              <a:rPr lang="en-US" sz="1800" dirty="0">
                <a:solidFill>
                  <a:schemeClr val="tx1"/>
                </a:solidFill>
              </a:rPr>
              <a:t>Census level data on clinical IT systems used individual NHS organisations</a:t>
            </a:r>
          </a:p>
          <a:p>
            <a:pPr marL="1628100" lvl="1" indent="-342900" algn="l">
              <a:lnSpc>
                <a:spcPct val="90000"/>
              </a:lnSpc>
              <a:buClr>
                <a:schemeClr val="accent6">
                  <a:lumMod val="75000"/>
                </a:schemeClr>
              </a:buClr>
              <a:buFont typeface="Arial" panose="020B0604020202020204" pitchFamily="34" charset="0"/>
              <a:buChar char="•"/>
            </a:pPr>
            <a:r>
              <a:rPr lang="en-US" sz="1800" dirty="0">
                <a:solidFill>
                  <a:schemeClr val="tx1"/>
                </a:solidFill>
              </a:rPr>
              <a:t>Market insight reports e.g. NHS IT Leadership Survey, CDMI, Market Forecast</a:t>
            </a:r>
          </a:p>
          <a:p>
            <a:pPr marL="1628100" lvl="1" indent="-342900" algn="l">
              <a:lnSpc>
                <a:spcPct val="90000"/>
              </a:lnSpc>
              <a:buClr>
                <a:schemeClr val="accent6">
                  <a:lumMod val="75000"/>
                </a:schemeClr>
              </a:buClr>
              <a:buFont typeface="Arial" panose="020B0604020202020204" pitchFamily="34" charset="0"/>
              <a:buChar char="•"/>
            </a:pPr>
            <a:r>
              <a:rPr lang="en-US" sz="1800" dirty="0">
                <a:solidFill>
                  <a:schemeClr val="tx1"/>
                </a:solidFill>
              </a:rPr>
              <a:t>Digital Health’s Clinical Digital Maturity Index for every trust</a:t>
            </a:r>
          </a:p>
          <a:p>
            <a:pPr marL="1628100" lvl="1" indent="-342900" algn="l">
              <a:lnSpc>
                <a:spcPct val="90000"/>
              </a:lnSpc>
              <a:buClr>
                <a:schemeClr val="accent6">
                  <a:lumMod val="75000"/>
                </a:schemeClr>
              </a:buClr>
              <a:buFont typeface="Arial" panose="020B0604020202020204" pitchFamily="34" charset="0"/>
              <a:buChar char="•"/>
            </a:pPr>
            <a:r>
              <a:rPr lang="en-US" sz="1800" dirty="0">
                <a:solidFill>
                  <a:schemeClr val="tx1"/>
                </a:solidFill>
              </a:rPr>
              <a:t>Trusts have used Intelligence to inform business and investment cases for the board</a:t>
            </a:r>
          </a:p>
          <a:p>
            <a:pPr marL="828000">
              <a:lnSpc>
                <a:spcPct val="90000"/>
              </a:lnSpc>
              <a:buClr>
                <a:schemeClr val="accent6">
                  <a:lumMod val="75000"/>
                </a:schemeClr>
              </a:buClr>
            </a:pPr>
            <a:endParaRPr lang="en-US" sz="1800" b="1" dirty="0">
              <a:solidFill>
                <a:srgbClr val="2D4F97"/>
              </a:solidFill>
            </a:endParaRPr>
          </a:p>
          <a:p>
            <a:pPr marL="1170900" indent="-342900">
              <a:lnSpc>
                <a:spcPct val="90000"/>
              </a:lnSpc>
              <a:buClr>
                <a:schemeClr val="accent6">
                  <a:lumMod val="75000"/>
                </a:schemeClr>
              </a:buClr>
              <a:buFont typeface="Arial" panose="020B0604020202020204" pitchFamily="34" charset="0"/>
              <a:buChar char="•"/>
            </a:pPr>
            <a:r>
              <a:rPr lang="en-US" sz="1800" b="1" dirty="0">
                <a:solidFill>
                  <a:srgbClr val="2D4F97"/>
                </a:solidFill>
              </a:rPr>
              <a:t>Subscription is free to NHS organisations</a:t>
            </a:r>
          </a:p>
          <a:p>
            <a:pPr marL="1628100" lvl="1" indent="-342900" algn="l">
              <a:lnSpc>
                <a:spcPct val="90000"/>
              </a:lnSpc>
              <a:buClr>
                <a:schemeClr val="accent6">
                  <a:lumMod val="75000"/>
                </a:schemeClr>
              </a:buClr>
              <a:buFont typeface="Arial" panose="020B0604020202020204" pitchFamily="34" charset="0"/>
              <a:buChar char="•"/>
            </a:pPr>
            <a:r>
              <a:rPr lang="en-US" sz="1800" dirty="0">
                <a:solidFill>
                  <a:schemeClr val="tx1"/>
                </a:solidFill>
              </a:rPr>
              <a:t>Email </a:t>
            </a:r>
            <a:r>
              <a:rPr lang="en-US" sz="1800" dirty="0">
                <a:solidFill>
                  <a:srgbClr val="2D4F97"/>
                </a:solidFill>
                <a:hlinkClick r:id="rId3"/>
              </a:rPr>
              <a:t>intelligence@digitalhealth.net</a:t>
            </a:r>
            <a:r>
              <a:rPr lang="en-US" sz="1800" dirty="0">
                <a:solidFill>
                  <a:srgbClr val="2D4F97"/>
                </a:solidFill>
              </a:rPr>
              <a:t> </a:t>
            </a:r>
            <a:r>
              <a:rPr lang="en-US" sz="1800" dirty="0">
                <a:solidFill>
                  <a:schemeClr val="tx1"/>
                </a:solidFill>
              </a:rPr>
              <a:t>to activate subscription</a:t>
            </a:r>
          </a:p>
          <a:p>
            <a:pPr marL="1628100" lvl="1" indent="-342900" algn="l">
              <a:lnSpc>
                <a:spcPct val="90000"/>
              </a:lnSpc>
              <a:buClr>
                <a:schemeClr val="accent6">
                  <a:lumMod val="75000"/>
                </a:schemeClr>
              </a:buClr>
              <a:buFont typeface="Arial" panose="020B0604020202020204" pitchFamily="34" charset="0"/>
              <a:buChar char="•"/>
            </a:pPr>
            <a:r>
              <a:rPr lang="en-US" sz="1800" dirty="0">
                <a:solidFill>
                  <a:schemeClr val="tx1"/>
                </a:solidFill>
              </a:rPr>
              <a:t>Enhanced subscription to organisations that provide their data</a:t>
            </a:r>
          </a:p>
          <a:p>
            <a:pPr marL="1170900" indent="-342900">
              <a:lnSpc>
                <a:spcPct val="90000"/>
              </a:lnSpc>
              <a:buClr>
                <a:schemeClr val="accent6">
                  <a:lumMod val="75000"/>
                </a:schemeClr>
              </a:buClr>
              <a:buFont typeface="Arial" panose="020B0604020202020204" pitchFamily="34" charset="0"/>
              <a:buChar char="•"/>
            </a:pPr>
            <a:endParaRPr lang="en-US" sz="1600" dirty="0">
              <a:solidFill>
                <a:srgbClr val="FF0000"/>
              </a:solidFill>
            </a:endParaRPr>
          </a:p>
          <a:p>
            <a:pPr marL="1113750" indent="-285750">
              <a:lnSpc>
                <a:spcPct val="90000"/>
              </a:lnSpc>
              <a:buClr>
                <a:schemeClr val="accent6">
                  <a:lumMod val="75000"/>
                </a:schemeClr>
              </a:buClr>
              <a:buFont typeface="Arial" panose="020B0604020202020204" pitchFamily="34" charset="0"/>
              <a:buChar char="•"/>
            </a:pPr>
            <a:endParaRPr lang="en-GB" sz="2000" dirty="0">
              <a:solidFill>
                <a:schemeClr val="tx1"/>
              </a:solidFill>
              <a:latin typeface="+mn-lt"/>
            </a:endParaRPr>
          </a:p>
          <a:p>
            <a:pPr marL="1170900" indent="-342900">
              <a:lnSpc>
                <a:spcPct val="90000"/>
              </a:lnSpc>
              <a:buClr>
                <a:schemeClr val="accent6">
                  <a:lumMod val="75000"/>
                </a:schemeClr>
              </a:buClr>
              <a:buFont typeface="Arial" panose="020B0604020202020204" pitchFamily="34" charset="0"/>
              <a:buChar char="•"/>
            </a:pPr>
            <a:endParaRPr lang="en-GB" sz="2000" dirty="0">
              <a:solidFill>
                <a:schemeClr val="tx1"/>
              </a:solidFill>
              <a:latin typeface="+mn-lt"/>
              <a:cs typeface="+mn-cs"/>
            </a:endParaRPr>
          </a:p>
          <a:p>
            <a:pPr marL="1170900" indent="-342900">
              <a:lnSpc>
                <a:spcPct val="90000"/>
              </a:lnSpc>
              <a:buClr>
                <a:schemeClr val="accent6">
                  <a:lumMod val="75000"/>
                </a:schemeClr>
              </a:buClr>
              <a:buFont typeface="Arial" panose="020B0604020202020204" pitchFamily="34" charset="0"/>
              <a:buChar char="•"/>
            </a:pPr>
            <a:endParaRPr lang="en-GB" sz="2000" dirty="0">
              <a:solidFill>
                <a:schemeClr val="tx1"/>
              </a:solidFill>
              <a:latin typeface="+mn-lt"/>
              <a:cs typeface="+mn-cs"/>
            </a:endParaRPr>
          </a:p>
          <a:p>
            <a:endParaRPr lang="en-US" sz="2000" dirty="0"/>
          </a:p>
          <a:p>
            <a:endParaRPr lang="en-US" sz="2000" dirty="0"/>
          </a:p>
          <a:p>
            <a:endParaRPr lang="en-US" sz="2000" dirty="0">
              <a:solidFill>
                <a:schemeClr val="tx1"/>
              </a:solidFill>
            </a:endParaRPr>
          </a:p>
          <a:p>
            <a:pPr marL="1170900" indent="-342900">
              <a:lnSpc>
                <a:spcPct val="90000"/>
              </a:lnSpc>
              <a:buClr>
                <a:schemeClr val="accent6">
                  <a:lumMod val="75000"/>
                </a:schemeClr>
              </a:buClr>
              <a:buFont typeface="Arial" panose="020B0604020202020204" pitchFamily="34" charset="0"/>
              <a:buChar char="•"/>
            </a:pPr>
            <a:endParaRPr lang="en-GB" sz="2000" b="1" dirty="0">
              <a:solidFill>
                <a:schemeClr val="tx1"/>
              </a:solidFill>
              <a:latin typeface="+mn-lt"/>
              <a:cs typeface="+mn-cs"/>
            </a:endParaRPr>
          </a:p>
          <a:p>
            <a:pPr marL="828000"/>
            <a:endParaRPr lang="en-GB" sz="1050" dirty="0"/>
          </a:p>
        </p:txBody>
      </p:sp>
      <p:sp>
        <p:nvSpPr>
          <p:cNvPr id="6" name="Title 3"/>
          <p:cNvSpPr txBox="1">
            <a:spLocks/>
          </p:cNvSpPr>
          <p:nvPr/>
        </p:nvSpPr>
        <p:spPr>
          <a:xfrm>
            <a:off x="440078" y="84493"/>
            <a:ext cx="8514141" cy="1222256"/>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3600" kern="1200">
                <a:solidFill>
                  <a:srgbClr val="2D4F97"/>
                </a:solidFill>
                <a:latin typeface="Verdana"/>
                <a:ea typeface="+mj-ea"/>
                <a:cs typeface="Verdana"/>
              </a:defRPr>
            </a:lvl1pPr>
          </a:lstStyle>
          <a:p>
            <a:r>
              <a:rPr lang="en-GB" b="1" dirty="0"/>
              <a:t>Access to Digital Health Intelligence</a:t>
            </a:r>
          </a:p>
        </p:txBody>
      </p:sp>
    </p:spTree>
    <p:extLst>
      <p:ext uri="{BB962C8B-B14F-4D97-AF65-F5344CB8AC3E}">
        <p14:creationId xmlns:p14="http://schemas.microsoft.com/office/powerpoint/2010/main" val="19948611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524164" y="651452"/>
            <a:ext cx="5618018" cy="1325563"/>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bg1"/>
                </a:solidFill>
                <a:latin typeface="Verdana"/>
                <a:ea typeface="+mj-ea"/>
                <a:cs typeface="Verdana"/>
              </a:defRPr>
            </a:lvl1pPr>
          </a:lstStyle>
          <a:p>
            <a:r>
              <a:rPr lang="en-GB" b="1" dirty="0"/>
              <a:t>In summary</a:t>
            </a:r>
          </a:p>
        </p:txBody>
      </p:sp>
      <p:sp>
        <p:nvSpPr>
          <p:cNvPr id="4" name="Content Placeholder 2"/>
          <p:cNvSpPr txBox="1">
            <a:spLocks/>
          </p:cNvSpPr>
          <p:nvPr/>
        </p:nvSpPr>
        <p:spPr>
          <a:xfrm>
            <a:off x="0" y="1341953"/>
            <a:ext cx="8197049" cy="4127893"/>
          </a:xfrm>
          <a:prstGeom prst="rect">
            <a:avLst/>
          </a:prstGeom>
        </p:spPr>
        <p:txBody>
          <a:bodyPr vert="horz" lIns="0" tIns="45720" rIns="91440" bIns="45720" rtlCol="0" anchor="t">
            <a:noAutofit/>
          </a:bodyPr>
          <a:lstStyle>
            <a:lvl1pPr marL="0" indent="0" algn="l" defTabSz="457200" rtl="0" eaLnBrk="1" latinLnBrk="0" hangingPunct="1">
              <a:spcBef>
                <a:spcPct val="20000"/>
              </a:spcBef>
              <a:buFont typeface="Arial"/>
              <a:buNone/>
              <a:defRPr sz="2800" kern="1200">
                <a:solidFill>
                  <a:schemeClr val="bg1">
                    <a:lumMod val="85000"/>
                  </a:schemeClr>
                </a:solidFill>
                <a:latin typeface="Verdana"/>
                <a:ea typeface="+mn-ea"/>
                <a:cs typeface="Verdana"/>
              </a:defRPr>
            </a:lvl1pPr>
            <a:lvl2pPr marL="457200" indent="0" algn="ctr" defTabSz="457200" rtl="0" eaLnBrk="1" latinLnBrk="0" hangingPunct="1">
              <a:spcBef>
                <a:spcPct val="20000"/>
              </a:spcBef>
              <a:buFont typeface="Arial"/>
              <a:buNone/>
              <a:defRPr sz="2400" kern="1200">
                <a:solidFill>
                  <a:schemeClr val="tx1">
                    <a:tint val="75000"/>
                  </a:schemeClr>
                </a:solidFill>
                <a:latin typeface="Verdana"/>
                <a:ea typeface="+mn-ea"/>
                <a:cs typeface="Verdana"/>
              </a:defRPr>
            </a:lvl2pPr>
            <a:lvl3pPr marL="914400" indent="0" algn="ctr" defTabSz="457200" rtl="0" eaLnBrk="1" latinLnBrk="0" hangingPunct="1">
              <a:spcBef>
                <a:spcPct val="20000"/>
              </a:spcBef>
              <a:buFont typeface="Arial"/>
              <a:buNone/>
              <a:defRPr sz="2000" kern="1200">
                <a:solidFill>
                  <a:schemeClr val="tx1">
                    <a:tint val="75000"/>
                  </a:schemeClr>
                </a:solidFill>
                <a:latin typeface="Verdana"/>
                <a:ea typeface="+mn-ea"/>
                <a:cs typeface="Verdana"/>
              </a:defRPr>
            </a:lvl3pPr>
            <a:lvl4pPr marL="1371600" indent="0" algn="ctr" defTabSz="457200" rtl="0" eaLnBrk="1" latinLnBrk="0" hangingPunct="1">
              <a:spcBef>
                <a:spcPct val="20000"/>
              </a:spcBef>
              <a:buFont typeface="Arial"/>
              <a:buNone/>
              <a:defRPr sz="1800" kern="1200">
                <a:solidFill>
                  <a:schemeClr val="tx1">
                    <a:tint val="75000"/>
                  </a:schemeClr>
                </a:solidFill>
                <a:latin typeface="Verdana"/>
                <a:ea typeface="+mn-ea"/>
                <a:cs typeface="Verdana"/>
              </a:defRPr>
            </a:lvl4pPr>
            <a:lvl5pPr marL="1828800" indent="0" algn="ctr" defTabSz="457200" rtl="0" eaLnBrk="1" latinLnBrk="0" hangingPunct="1">
              <a:spcBef>
                <a:spcPct val="20000"/>
              </a:spcBef>
              <a:buFont typeface="Arial"/>
              <a:buNone/>
              <a:defRPr sz="1800" kern="1200">
                <a:solidFill>
                  <a:schemeClr val="tx1">
                    <a:tint val="75000"/>
                  </a:schemeClr>
                </a:solidFill>
                <a:latin typeface="Verdana"/>
                <a:ea typeface="+mn-ea"/>
                <a:cs typeface="Verdana"/>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marL="1170900" indent="-342900">
              <a:lnSpc>
                <a:spcPct val="90000"/>
              </a:lnSpc>
              <a:buClr>
                <a:schemeClr val="accent6">
                  <a:lumMod val="75000"/>
                </a:schemeClr>
              </a:buClr>
              <a:buFont typeface="Arial" panose="020B0604020202020204" pitchFamily="34" charset="0"/>
              <a:buChar char="•"/>
            </a:pPr>
            <a:r>
              <a:rPr lang="en-US" sz="1800" b="1" dirty="0">
                <a:solidFill>
                  <a:srgbClr val="2D4F97"/>
                </a:solidFill>
              </a:rPr>
              <a:t>Digital Health would be happy to present the findings from the NHS IT Leadership Survey, 2018</a:t>
            </a:r>
            <a:r>
              <a:rPr lang="en-US" sz="1400" b="1" dirty="0">
                <a:solidFill>
                  <a:schemeClr val="tx1"/>
                </a:solidFill>
              </a:rPr>
              <a:t>:</a:t>
            </a:r>
          </a:p>
          <a:p>
            <a:pPr marL="1170900" indent="-342900">
              <a:lnSpc>
                <a:spcPct val="90000"/>
              </a:lnSpc>
              <a:buClr>
                <a:schemeClr val="accent6">
                  <a:lumMod val="75000"/>
                </a:schemeClr>
              </a:buClr>
              <a:buFont typeface="Arial" panose="020B0604020202020204" pitchFamily="34" charset="0"/>
              <a:buChar char="•"/>
            </a:pPr>
            <a:endParaRPr lang="en-US" sz="1600" dirty="0">
              <a:solidFill>
                <a:srgbClr val="FF0000"/>
              </a:solidFill>
            </a:endParaRPr>
          </a:p>
          <a:p>
            <a:pPr marL="1570950" lvl="1" indent="-285750" algn="l">
              <a:lnSpc>
                <a:spcPct val="90000"/>
              </a:lnSpc>
              <a:buClr>
                <a:schemeClr val="accent6">
                  <a:lumMod val="75000"/>
                </a:schemeClr>
              </a:buClr>
              <a:buFont typeface="Arial" panose="020B0604020202020204" pitchFamily="34" charset="0"/>
              <a:buChar char="•"/>
            </a:pPr>
            <a:r>
              <a:rPr lang="en-US" sz="1800" dirty="0">
                <a:solidFill>
                  <a:schemeClr val="tx1"/>
                </a:solidFill>
              </a:rPr>
              <a:t>Current and future IT priorities</a:t>
            </a:r>
          </a:p>
          <a:p>
            <a:pPr marL="1570950" lvl="1" indent="-285750" algn="l">
              <a:lnSpc>
                <a:spcPct val="90000"/>
              </a:lnSpc>
              <a:buClr>
                <a:schemeClr val="accent6">
                  <a:lumMod val="75000"/>
                </a:schemeClr>
              </a:buClr>
              <a:buFont typeface="Arial" panose="020B0604020202020204" pitchFamily="34" charset="0"/>
              <a:buChar char="•"/>
            </a:pPr>
            <a:r>
              <a:rPr lang="en-US" sz="1800" dirty="0">
                <a:solidFill>
                  <a:schemeClr val="tx1"/>
                </a:solidFill>
              </a:rPr>
              <a:t>GDE and FF plans</a:t>
            </a:r>
          </a:p>
          <a:p>
            <a:pPr marL="1570950" lvl="1" indent="-285750" algn="l">
              <a:lnSpc>
                <a:spcPct val="90000"/>
              </a:lnSpc>
              <a:buClr>
                <a:schemeClr val="accent6">
                  <a:lumMod val="75000"/>
                </a:schemeClr>
              </a:buClr>
              <a:buFont typeface="Arial" panose="020B0604020202020204" pitchFamily="34" charset="0"/>
              <a:buChar char="•"/>
            </a:pPr>
            <a:r>
              <a:rPr lang="en-US" sz="1800" dirty="0">
                <a:solidFill>
                  <a:schemeClr val="tx1"/>
                </a:solidFill>
              </a:rPr>
              <a:t>Budget and staffing comparison and challenges</a:t>
            </a:r>
          </a:p>
          <a:p>
            <a:pPr marL="1570950" lvl="1" indent="-285750" algn="l">
              <a:lnSpc>
                <a:spcPct val="90000"/>
              </a:lnSpc>
              <a:buClr>
                <a:schemeClr val="accent6">
                  <a:lumMod val="75000"/>
                </a:schemeClr>
              </a:buClr>
              <a:buFont typeface="Arial" panose="020B0604020202020204" pitchFamily="34" charset="0"/>
              <a:buChar char="•"/>
            </a:pPr>
            <a:r>
              <a:rPr lang="en-US" sz="1800" dirty="0">
                <a:solidFill>
                  <a:schemeClr val="tx1"/>
                </a:solidFill>
              </a:rPr>
              <a:t>Board engagement and priorities</a:t>
            </a:r>
          </a:p>
          <a:p>
            <a:pPr marL="1570950" lvl="1" indent="-285750" algn="l">
              <a:lnSpc>
                <a:spcPct val="90000"/>
              </a:lnSpc>
              <a:buClr>
                <a:schemeClr val="accent6">
                  <a:lumMod val="75000"/>
                </a:schemeClr>
              </a:buClr>
              <a:buFont typeface="Arial" panose="020B0604020202020204" pitchFamily="34" charset="0"/>
              <a:buChar char="•"/>
            </a:pPr>
            <a:r>
              <a:rPr lang="en-US" sz="1800" dirty="0">
                <a:solidFill>
                  <a:schemeClr val="tx1"/>
                </a:solidFill>
              </a:rPr>
              <a:t>Clinical engagement in IT</a:t>
            </a:r>
          </a:p>
          <a:p>
            <a:pPr marL="1570950" lvl="1" indent="-285750" algn="l">
              <a:lnSpc>
                <a:spcPct val="90000"/>
              </a:lnSpc>
              <a:buClr>
                <a:schemeClr val="accent6">
                  <a:lumMod val="75000"/>
                </a:schemeClr>
              </a:buClr>
              <a:buFont typeface="Arial" panose="020B0604020202020204" pitchFamily="34" charset="0"/>
              <a:buChar char="•"/>
            </a:pPr>
            <a:r>
              <a:rPr lang="en-US" sz="1800" dirty="0">
                <a:solidFill>
                  <a:schemeClr val="tx1"/>
                </a:solidFill>
              </a:rPr>
              <a:t>Drill-down into emerging areas – digital patient, cloud computing, AI</a:t>
            </a:r>
          </a:p>
          <a:p>
            <a:pPr marL="1570950" lvl="1" indent="-285750" algn="l">
              <a:lnSpc>
                <a:spcPct val="90000"/>
              </a:lnSpc>
              <a:buClr>
                <a:schemeClr val="accent6">
                  <a:lumMod val="75000"/>
                </a:schemeClr>
              </a:buClr>
              <a:buFont typeface="Arial" panose="020B0604020202020204" pitchFamily="34" charset="0"/>
              <a:buChar char="•"/>
            </a:pPr>
            <a:endParaRPr lang="en-US" sz="1800" b="1" dirty="0">
              <a:solidFill>
                <a:schemeClr val="tx1"/>
              </a:solidFill>
            </a:endParaRPr>
          </a:p>
          <a:p>
            <a:pPr marL="1285200" lvl="1" algn="l">
              <a:lnSpc>
                <a:spcPct val="90000"/>
              </a:lnSpc>
              <a:buClr>
                <a:schemeClr val="accent6">
                  <a:lumMod val="75000"/>
                </a:schemeClr>
              </a:buClr>
            </a:pPr>
            <a:r>
              <a:rPr lang="en-US" sz="1800" b="1" dirty="0">
                <a:solidFill>
                  <a:srgbClr val="2D4F97"/>
                </a:solidFill>
              </a:rPr>
              <a:t>Opportunity for NHYDIF to contribute to the survey and compare regional and national picture</a:t>
            </a:r>
            <a:endParaRPr lang="en-US" sz="1400" b="1" dirty="0">
              <a:solidFill>
                <a:schemeClr val="tx1"/>
              </a:solidFill>
            </a:endParaRPr>
          </a:p>
          <a:p>
            <a:pPr marL="1570950" lvl="1" indent="-285750" algn="l">
              <a:lnSpc>
                <a:spcPct val="90000"/>
              </a:lnSpc>
              <a:buClr>
                <a:schemeClr val="accent6">
                  <a:lumMod val="75000"/>
                </a:schemeClr>
              </a:buClr>
              <a:buFont typeface="Arial" panose="020B0604020202020204" pitchFamily="34" charset="0"/>
              <a:buChar char="•"/>
            </a:pPr>
            <a:endParaRPr lang="en-US" sz="1800" dirty="0">
              <a:solidFill>
                <a:schemeClr val="tx1"/>
              </a:solidFill>
            </a:endParaRPr>
          </a:p>
          <a:p>
            <a:pPr marL="1570950" lvl="1" indent="-285750" algn="l">
              <a:lnSpc>
                <a:spcPct val="90000"/>
              </a:lnSpc>
              <a:buClr>
                <a:schemeClr val="accent6">
                  <a:lumMod val="75000"/>
                </a:schemeClr>
              </a:buClr>
              <a:buFont typeface="Arial" panose="020B0604020202020204" pitchFamily="34" charset="0"/>
              <a:buChar char="•"/>
            </a:pPr>
            <a:endParaRPr lang="en-US" sz="1800" dirty="0">
              <a:solidFill>
                <a:schemeClr val="tx1"/>
              </a:solidFill>
            </a:endParaRPr>
          </a:p>
          <a:p>
            <a:pPr marL="1113750" indent="-285750">
              <a:lnSpc>
                <a:spcPct val="90000"/>
              </a:lnSpc>
              <a:buClr>
                <a:schemeClr val="accent6">
                  <a:lumMod val="75000"/>
                </a:schemeClr>
              </a:buClr>
              <a:buFont typeface="Arial" panose="020B0604020202020204" pitchFamily="34" charset="0"/>
              <a:buChar char="•"/>
            </a:pPr>
            <a:endParaRPr lang="en-GB" sz="2000" dirty="0">
              <a:solidFill>
                <a:schemeClr val="tx1"/>
              </a:solidFill>
              <a:latin typeface="+mn-lt"/>
            </a:endParaRPr>
          </a:p>
          <a:p>
            <a:pPr marL="1170900" indent="-342900">
              <a:lnSpc>
                <a:spcPct val="90000"/>
              </a:lnSpc>
              <a:buClr>
                <a:schemeClr val="accent6">
                  <a:lumMod val="75000"/>
                </a:schemeClr>
              </a:buClr>
              <a:buFont typeface="Arial" panose="020B0604020202020204" pitchFamily="34" charset="0"/>
              <a:buChar char="•"/>
            </a:pPr>
            <a:endParaRPr lang="en-GB" sz="2000" dirty="0">
              <a:solidFill>
                <a:schemeClr val="tx1"/>
              </a:solidFill>
              <a:latin typeface="+mn-lt"/>
              <a:cs typeface="+mn-cs"/>
            </a:endParaRPr>
          </a:p>
          <a:p>
            <a:pPr marL="1170900" indent="-342900">
              <a:lnSpc>
                <a:spcPct val="90000"/>
              </a:lnSpc>
              <a:buClr>
                <a:schemeClr val="accent6">
                  <a:lumMod val="75000"/>
                </a:schemeClr>
              </a:buClr>
              <a:buFont typeface="Arial" panose="020B0604020202020204" pitchFamily="34" charset="0"/>
              <a:buChar char="•"/>
            </a:pPr>
            <a:endParaRPr lang="en-GB" sz="2000" dirty="0">
              <a:solidFill>
                <a:schemeClr val="tx1"/>
              </a:solidFill>
              <a:latin typeface="+mn-lt"/>
              <a:cs typeface="+mn-cs"/>
            </a:endParaRPr>
          </a:p>
          <a:p>
            <a:endParaRPr lang="en-US" sz="2000" dirty="0"/>
          </a:p>
          <a:p>
            <a:endParaRPr lang="en-US" sz="2000" dirty="0"/>
          </a:p>
          <a:p>
            <a:endParaRPr lang="en-US" sz="2000" dirty="0">
              <a:solidFill>
                <a:schemeClr val="tx1"/>
              </a:solidFill>
            </a:endParaRPr>
          </a:p>
          <a:p>
            <a:pPr marL="1170900" indent="-342900">
              <a:lnSpc>
                <a:spcPct val="90000"/>
              </a:lnSpc>
              <a:buClr>
                <a:schemeClr val="accent6">
                  <a:lumMod val="75000"/>
                </a:schemeClr>
              </a:buClr>
              <a:buFont typeface="Arial" panose="020B0604020202020204" pitchFamily="34" charset="0"/>
              <a:buChar char="•"/>
            </a:pPr>
            <a:endParaRPr lang="en-GB" sz="2000" b="1" dirty="0">
              <a:solidFill>
                <a:schemeClr val="tx1"/>
              </a:solidFill>
              <a:latin typeface="+mn-lt"/>
              <a:cs typeface="+mn-cs"/>
            </a:endParaRPr>
          </a:p>
          <a:p>
            <a:pPr marL="828000"/>
            <a:endParaRPr lang="en-GB" sz="1050" dirty="0"/>
          </a:p>
        </p:txBody>
      </p:sp>
      <p:sp>
        <p:nvSpPr>
          <p:cNvPr id="6" name="Title 3"/>
          <p:cNvSpPr txBox="1">
            <a:spLocks/>
          </p:cNvSpPr>
          <p:nvPr/>
        </p:nvSpPr>
        <p:spPr>
          <a:xfrm>
            <a:off x="440078" y="84493"/>
            <a:ext cx="8514141" cy="1222256"/>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3600" kern="1200">
                <a:solidFill>
                  <a:srgbClr val="2D4F97"/>
                </a:solidFill>
                <a:latin typeface="Verdana"/>
                <a:ea typeface="+mj-ea"/>
                <a:cs typeface="Verdana"/>
              </a:defRPr>
            </a:lvl1pPr>
          </a:lstStyle>
          <a:p>
            <a:r>
              <a:rPr lang="en-GB" b="1" dirty="0"/>
              <a:t>NYHDIF Annual Conference</a:t>
            </a:r>
          </a:p>
        </p:txBody>
      </p:sp>
    </p:spTree>
    <p:extLst>
      <p:ext uri="{BB962C8B-B14F-4D97-AF65-F5344CB8AC3E}">
        <p14:creationId xmlns:p14="http://schemas.microsoft.com/office/powerpoint/2010/main" val="22708673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GB" sz="2800" b="1" dirty="0"/>
              <a:t>Summary: Comparison between current and future IT projects, 2017</a:t>
            </a:r>
            <a:br>
              <a:rPr lang="en-GB" sz="2800" b="1" dirty="0"/>
            </a:br>
            <a:endParaRPr lang="en-GB" sz="2800" dirty="0"/>
          </a:p>
        </p:txBody>
      </p:sp>
      <p:sp>
        <p:nvSpPr>
          <p:cNvPr id="5" name="Content Placeholder 2"/>
          <p:cNvSpPr txBox="1">
            <a:spLocks/>
          </p:cNvSpPr>
          <p:nvPr/>
        </p:nvSpPr>
        <p:spPr>
          <a:xfrm>
            <a:off x="513796" y="1730476"/>
            <a:ext cx="8502385" cy="3932905"/>
          </a:xfrm>
          <a:prstGeom prst="rect">
            <a:avLst/>
          </a:prstGeom>
        </p:spPr>
        <p:txBody>
          <a:bodyPr vert="horz" lIns="91440" tIns="45720" rIns="91440" bIns="45720" rtlCol="0" anchor="t">
            <a:normAutofit/>
          </a:bodyPr>
          <a:lstStyle>
            <a:lvl1pPr marL="0" indent="0" algn="l" defTabSz="457200" rtl="0" eaLnBrk="1" latinLnBrk="0" hangingPunct="1">
              <a:spcBef>
                <a:spcPct val="20000"/>
              </a:spcBef>
              <a:buFont typeface="Arial"/>
              <a:buNone/>
              <a:defRPr sz="2800" kern="1200">
                <a:solidFill>
                  <a:schemeClr val="bg1">
                    <a:lumMod val="85000"/>
                  </a:schemeClr>
                </a:solidFill>
                <a:latin typeface="Verdana"/>
                <a:ea typeface="+mn-ea"/>
                <a:cs typeface="Verdana"/>
              </a:defRPr>
            </a:lvl1pPr>
            <a:lvl2pPr marL="457200" indent="0" algn="ctr" defTabSz="457200" rtl="0" eaLnBrk="1" latinLnBrk="0" hangingPunct="1">
              <a:spcBef>
                <a:spcPct val="20000"/>
              </a:spcBef>
              <a:buFont typeface="Arial"/>
              <a:buNone/>
              <a:defRPr sz="2400" kern="1200">
                <a:solidFill>
                  <a:schemeClr val="tx1">
                    <a:tint val="75000"/>
                  </a:schemeClr>
                </a:solidFill>
                <a:latin typeface="Verdana"/>
                <a:ea typeface="+mn-ea"/>
                <a:cs typeface="Verdana"/>
              </a:defRPr>
            </a:lvl2pPr>
            <a:lvl3pPr marL="914400" indent="0" algn="ctr" defTabSz="457200" rtl="0" eaLnBrk="1" latinLnBrk="0" hangingPunct="1">
              <a:spcBef>
                <a:spcPct val="20000"/>
              </a:spcBef>
              <a:buFont typeface="Arial"/>
              <a:buNone/>
              <a:defRPr sz="2000" kern="1200">
                <a:solidFill>
                  <a:schemeClr val="tx1">
                    <a:tint val="75000"/>
                  </a:schemeClr>
                </a:solidFill>
                <a:latin typeface="Verdana"/>
                <a:ea typeface="+mn-ea"/>
                <a:cs typeface="Verdana"/>
              </a:defRPr>
            </a:lvl3pPr>
            <a:lvl4pPr marL="1371600" indent="0" algn="ctr" defTabSz="457200" rtl="0" eaLnBrk="1" latinLnBrk="0" hangingPunct="1">
              <a:spcBef>
                <a:spcPct val="20000"/>
              </a:spcBef>
              <a:buFont typeface="Arial"/>
              <a:buNone/>
              <a:defRPr sz="1800" kern="1200">
                <a:solidFill>
                  <a:schemeClr val="tx1">
                    <a:tint val="75000"/>
                  </a:schemeClr>
                </a:solidFill>
                <a:latin typeface="Verdana"/>
                <a:ea typeface="+mn-ea"/>
                <a:cs typeface="Verdana"/>
              </a:defRPr>
            </a:lvl4pPr>
            <a:lvl5pPr marL="1828800" indent="0" algn="ctr" defTabSz="457200" rtl="0" eaLnBrk="1" latinLnBrk="0" hangingPunct="1">
              <a:spcBef>
                <a:spcPct val="20000"/>
              </a:spcBef>
              <a:buFont typeface="Arial"/>
              <a:buNone/>
              <a:defRPr sz="1800" kern="1200">
                <a:solidFill>
                  <a:schemeClr val="tx1">
                    <a:tint val="75000"/>
                  </a:schemeClr>
                </a:solidFill>
                <a:latin typeface="Verdana"/>
                <a:ea typeface="+mn-ea"/>
                <a:cs typeface="Verdana"/>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endParaRPr lang="en-GB" dirty="0"/>
          </a:p>
        </p:txBody>
      </p:sp>
      <p:graphicFrame>
        <p:nvGraphicFramePr>
          <p:cNvPr id="6" name="Chart 5">
            <a:extLst>
              <a:ext uri="{FF2B5EF4-FFF2-40B4-BE49-F238E27FC236}">
                <a16:creationId xmlns:a16="http://schemas.microsoft.com/office/drawing/2014/main" id="{8D7D7DF6-895B-4999-8CFD-0AA412C254C3}"/>
              </a:ext>
            </a:extLst>
          </p:cNvPr>
          <p:cNvGraphicFramePr/>
          <p:nvPr>
            <p:extLst>
              <p:ext uri="{D42A27DB-BD31-4B8C-83A1-F6EECF244321}">
                <p14:modId xmlns:p14="http://schemas.microsoft.com/office/powerpoint/2010/main" val="642799515"/>
              </p:ext>
            </p:extLst>
          </p:nvPr>
        </p:nvGraphicFramePr>
        <p:xfrm>
          <a:off x="871671" y="1085316"/>
          <a:ext cx="7255379" cy="4965106"/>
        </p:xfrm>
        <a:graphic>
          <a:graphicData uri="http://schemas.openxmlformats.org/drawingml/2006/chart">
            <c:chart xmlns:c="http://schemas.openxmlformats.org/drawingml/2006/chart" xmlns:r="http://schemas.openxmlformats.org/officeDocument/2006/relationships" r:id="rId3"/>
          </a:graphicData>
        </a:graphic>
      </p:graphicFrame>
      <p:sp>
        <p:nvSpPr>
          <p:cNvPr id="7" name="Rectangle 6">
            <a:extLst>
              <a:ext uri="{FF2B5EF4-FFF2-40B4-BE49-F238E27FC236}">
                <a16:creationId xmlns:a16="http://schemas.microsoft.com/office/drawing/2014/main" id="{4A058457-052B-4857-A182-D75F7BEF49FA}"/>
              </a:ext>
            </a:extLst>
          </p:cNvPr>
          <p:cNvSpPr/>
          <p:nvPr/>
        </p:nvSpPr>
        <p:spPr>
          <a:xfrm>
            <a:off x="1452785" y="3999433"/>
            <a:ext cx="5853869" cy="504202"/>
          </a:xfrm>
          <a:prstGeom prst="rect">
            <a:avLst/>
          </a:prstGeom>
          <a:noFill/>
          <a:ln>
            <a:solidFill>
              <a:schemeClr val="tx1"/>
            </a:solidFill>
            <a:prstDash val="dash"/>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8334943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GB" b="1" dirty="0"/>
              <a:t>Planned patient digital services – a two year comparison</a:t>
            </a:r>
            <a:endParaRPr lang="en-GB" dirty="0"/>
          </a:p>
        </p:txBody>
      </p:sp>
      <p:graphicFrame>
        <p:nvGraphicFramePr>
          <p:cNvPr id="2" name="Table 1"/>
          <p:cNvGraphicFramePr>
            <a:graphicFrameLocks noGrp="1"/>
          </p:cNvGraphicFramePr>
          <p:nvPr>
            <p:extLst>
              <p:ext uri="{D42A27DB-BD31-4B8C-83A1-F6EECF244321}">
                <p14:modId xmlns:p14="http://schemas.microsoft.com/office/powerpoint/2010/main" val="2765618439"/>
              </p:ext>
            </p:extLst>
          </p:nvPr>
        </p:nvGraphicFramePr>
        <p:xfrm>
          <a:off x="1066188" y="1658809"/>
          <a:ext cx="7011621" cy="3597663"/>
        </p:xfrm>
        <a:graphic>
          <a:graphicData uri="http://schemas.openxmlformats.org/drawingml/2006/table">
            <a:tbl>
              <a:tblPr firstRow="1" firstCol="1" bandRow="1">
                <a:tableStyleId>{5C22544A-7EE6-4342-B048-85BDC9FD1C3A}</a:tableStyleId>
              </a:tblPr>
              <a:tblGrid>
                <a:gridCol w="3521075">
                  <a:extLst>
                    <a:ext uri="{9D8B030D-6E8A-4147-A177-3AD203B41FA5}">
                      <a16:colId xmlns:a16="http://schemas.microsoft.com/office/drawing/2014/main" val="20000"/>
                    </a:ext>
                  </a:extLst>
                </a:gridCol>
                <a:gridCol w="3490546">
                  <a:extLst>
                    <a:ext uri="{9D8B030D-6E8A-4147-A177-3AD203B41FA5}">
                      <a16:colId xmlns:a16="http://schemas.microsoft.com/office/drawing/2014/main" val="20001"/>
                    </a:ext>
                  </a:extLst>
                </a:gridCol>
              </a:tblGrid>
              <a:tr h="443582">
                <a:tc>
                  <a:txBody>
                    <a:bodyPr/>
                    <a:lstStyle/>
                    <a:p>
                      <a:pPr>
                        <a:lnSpc>
                          <a:spcPct val="107000"/>
                        </a:lnSpc>
                        <a:spcAft>
                          <a:spcPts val="800"/>
                        </a:spcAft>
                      </a:pPr>
                      <a:r>
                        <a:rPr lang="en-US" sz="1100" dirty="0">
                          <a:effectLst/>
                          <a:uFill>
                            <a:solidFill>
                              <a:srgbClr val="000000"/>
                            </a:solidFill>
                          </a:uFill>
                        </a:rPr>
                        <a:t>2016</a:t>
                      </a:r>
                      <a:endParaRPr lang="en-GB" sz="1100" dirty="0">
                        <a:solidFill>
                          <a:srgbClr val="000000"/>
                        </a:solidFill>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txBody>
                  <a:tcPr marL="50800" marR="50800" marT="50800" marB="50800"/>
                </a:tc>
                <a:tc>
                  <a:txBody>
                    <a:bodyPr/>
                    <a:lstStyle/>
                    <a:p>
                      <a:pPr>
                        <a:lnSpc>
                          <a:spcPct val="107000"/>
                        </a:lnSpc>
                        <a:spcAft>
                          <a:spcPts val="0"/>
                        </a:spcAft>
                      </a:pPr>
                      <a:r>
                        <a:rPr lang="en-US" sz="1100">
                          <a:effectLst/>
                          <a:uFill>
                            <a:solidFill>
                              <a:srgbClr val="000000"/>
                            </a:solidFill>
                          </a:uFill>
                        </a:rPr>
                        <a:t>2017</a:t>
                      </a:r>
                      <a:endParaRPr lang="en-GB" sz="1100">
                        <a:solidFill>
                          <a:srgbClr val="000000"/>
                        </a:solidFill>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txBody>
                  <a:tcPr marL="50800" marR="50800" marT="50800" marB="50800"/>
                </a:tc>
                <a:extLst>
                  <a:ext uri="{0D108BD9-81ED-4DB2-BD59-A6C34878D82A}">
                    <a16:rowId xmlns:a16="http://schemas.microsoft.com/office/drawing/2014/main" val="10000"/>
                  </a:ext>
                </a:extLst>
              </a:tr>
              <a:tr h="735007">
                <a:tc>
                  <a:txBody>
                    <a:bodyPr/>
                    <a:lstStyle/>
                    <a:p>
                      <a:pPr marL="228600" lvl="0" indent="-228600" fontAlgn="base">
                        <a:lnSpc>
                          <a:spcPct val="107000"/>
                        </a:lnSpc>
                        <a:spcAft>
                          <a:spcPts val="0"/>
                        </a:spcAft>
                        <a:buFont typeface="+mj-lt"/>
                        <a:buAutoNum type="arabicPeriod"/>
                      </a:pPr>
                      <a:r>
                        <a:rPr lang="en-US" sz="1100" b="0" u="none" strike="noStrike" kern="0" spc="0" dirty="0">
                          <a:effectLst/>
                          <a:uFill>
                            <a:solidFill>
                              <a:srgbClr val="000000"/>
                            </a:solidFill>
                          </a:uFill>
                        </a:rPr>
                        <a:t>Online access to a personal health record – 43%</a:t>
                      </a:r>
                      <a:endParaRPr lang="en-GB" sz="1100" b="0" u="none" strike="noStrike" kern="0" spc="0" dirty="0">
                        <a:solidFill>
                          <a:srgbClr val="000000"/>
                        </a:solidFill>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txBody>
                  <a:tcPr marL="50800" marR="50800" marT="50800" marB="50800"/>
                </a:tc>
                <a:tc>
                  <a:txBody>
                    <a:bodyPr/>
                    <a:lstStyle/>
                    <a:p>
                      <a:pPr marL="228600" lvl="0" indent="-228600" fontAlgn="base">
                        <a:lnSpc>
                          <a:spcPct val="107000"/>
                        </a:lnSpc>
                        <a:spcAft>
                          <a:spcPts val="0"/>
                        </a:spcAft>
                        <a:buFont typeface="+mj-lt"/>
                        <a:buAutoNum type="arabicPeriod"/>
                      </a:pPr>
                      <a:r>
                        <a:rPr lang="en-US" sz="1100" b="1" u="none" strike="noStrike" kern="0" spc="0" dirty="0">
                          <a:effectLst/>
                          <a:uFill>
                            <a:solidFill>
                              <a:srgbClr val="000000"/>
                            </a:solidFill>
                          </a:uFill>
                        </a:rPr>
                        <a:t>Online video consultations with nurses/doctors – 40%</a:t>
                      </a:r>
                      <a:endParaRPr lang="en-GB" sz="1100" b="1" u="none" strike="noStrike" kern="0" spc="0" dirty="0">
                        <a:solidFill>
                          <a:srgbClr val="000000"/>
                        </a:solidFill>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txBody>
                  <a:tcPr marL="50800" marR="50800" marT="50800" marB="50800"/>
                </a:tc>
                <a:extLst>
                  <a:ext uri="{0D108BD9-81ED-4DB2-BD59-A6C34878D82A}">
                    <a16:rowId xmlns:a16="http://schemas.microsoft.com/office/drawing/2014/main" val="10001"/>
                  </a:ext>
                </a:extLst>
              </a:tr>
              <a:tr h="735007">
                <a:tc>
                  <a:txBody>
                    <a:bodyPr/>
                    <a:lstStyle/>
                    <a:p>
                      <a:pPr marL="228600" lvl="0" indent="-228600" fontAlgn="base">
                        <a:lnSpc>
                          <a:spcPct val="107000"/>
                        </a:lnSpc>
                        <a:spcAft>
                          <a:spcPts val="0"/>
                        </a:spcAft>
                        <a:buFont typeface="+mj-lt"/>
                        <a:buAutoNum type="arabicPeriod" startAt="2"/>
                      </a:pPr>
                      <a:r>
                        <a:rPr lang="en-US" sz="1100" b="0" u="none" strike="noStrike" kern="0" spc="0" dirty="0">
                          <a:effectLst/>
                          <a:uFill>
                            <a:solidFill>
                              <a:srgbClr val="000000"/>
                            </a:solidFill>
                          </a:uFill>
                        </a:rPr>
                        <a:t>Online video consultations with nurses/doctors – 43%</a:t>
                      </a:r>
                      <a:endParaRPr lang="en-GB" sz="1100" b="0" u="none" strike="noStrike" kern="0" spc="0" dirty="0">
                        <a:solidFill>
                          <a:srgbClr val="000000"/>
                        </a:solidFill>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txBody>
                  <a:tcPr marL="50800" marR="50800" marT="50800" marB="50800"/>
                </a:tc>
                <a:tc>
                  <a:txBody>
                    <a:bodyPr/>
                    <a:lstStyle/>
                    <a:p>
                      <a:pPr marL="228600" lvl="0" indent="-228600" fontAlgn="base">
                        <a:lnSpc>
                          <a:spcPct val="107000"/>
                        </a:lnSpc>
                        <a:spcAft>
                          <a:spcPts val="0"/>
                        </a:spcAft>
                        <a:buFont typeface="+mj-lt"/>
                        <a:buAutoNum type="arabicPeriod" startAt="2"/>
                      </a:pPr>
                      <a:r>
                        <a:rPr lang="en-US" sz="1100" b="1" u="none" strike="noStrike" kern="0" spc="0" dirty="0">
                          <a:effectLst/>
                          <a:uFill>
                            <a:solidFill>
                              <a:srgbClr val="000000"/>
                            </a:solidFill>
                          </a:uFill>
                        </a:rPr>
                        <a:t>Online access to a personal health record – 39%</a:t>
                      </a:r>
                      <a:endParaRPr lang="en-GB" sz="1100" b="1" u="none" strike="noStrike" kern="0" spc="0" dirty="0">
                        <a:solidFill>
                          <a:srgbClr val="000000"/>
                        </a:solidFill>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txBody>
                  <a:tcPr marL="50800" marR="50800" marT="50800" marB="50800"/>
                </a:tc>
                <a:extLst>
                  <a:ext uri="{0D108BD9-81ED-4DB2-BD59-A6C34878D82A}">
                    <a16:rowId xmlns:a16="http://schemas.microsoft.com/office/drawing/2014/main" val="10002"/>
                  </a:ext>
                </a:extLst>
              </a:tr>
              <a:tr h="735007">
                <a:tc>
                  <a:txBody>
                    <a:bodyPr/>
                    <a:lstStyle/>
                    <a:p>
                      <a:pPr marL="228600" lvl="0" indent="-228600" fontAlgn="base">
                        <a:lnSpc>
                          <a:spcPct val="107000"/>
                        </a:lnSpc>
                        <a:spcAft>
                          <a:spcPts val="0"/>
                        </a:spcAft>
                        <a:buFont typeface="+mj-lt"/>
                        <a:buAutoNum type="arabicPeriod" startAt="3"/>
                      </a:pPr>
                      <a:r>
                        <a:rPr lang="en-US" sz="1100" b="0" u="none" strike="noStrike" kern="0" spc="0" dirty="0">
                          <a:effectLst/>
                          <a:uFill>
                            <a:solidFill>
                              <a:srgbClr val="000000"/>
                            </a:solidFill>
                          </a:uFill>
                        </a:rPr>
                        <a:t>Patient reported outcomes and feedback – 37%</a:t>
                      </a:r>
                      <a:endParaRPr lang="en-GB" sz="1100" b="0" u="none" strike="noStrike" kern="0" spc="0" dirty="0">
                        <a:solidFill>
                          <a:srgbClr val="000000"/>
                        </a:solidFill>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txBody>
                  <a:tcPr marL="50800" marR="50800" marT="50800" marB="50800"/>
                </a:tc>
                <a:tc>
                  <a:txBody>
                    <a:bodyPr/>
                    <a:lstStyle/>
                    <a:p>
                      <a:pPr marL="228600" lvl="0" indent="-228600" fontAlgn="base">
                        <a:lnSpc>
                          <a:spcPct val="107000"/>
                        </a:lnSpc>
                        <a:spcAft>
                          <a:spcPts val="0"/>
                        </a:spcAft>
                        <a:buFont typeface="+mj-lt"/>
                        <a:buAutoNum type="arabicPeriod" startAt="3"/>
                      </a:pPr>
                      <a:r>
                        <a:rPr lang="en-US" sz="1100" b="1" u="none" strike="noStrike" kern="0" spc="0">
                          <a:effectLst/>
                          <a:uFill>
                            <a:solidFill>
                              <a:srgbClr val="000000"/>
                            </a:solidFill>
                          </a:uFill>
                        </a:rPr>
                        <a:t>Online appointment booking – 32%</a:t>
                      </a:r>
                      <a:endParaRPr lang="en-GB" sz="1100" b="1" u="none" strike="noStrike" kern="0" spc="0">
                        <a:solidFill>
                          <a:srgbClr val="000000"/>
                        </a:solidFill>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txBody>
                  <a:tcPr marL="50800" marR="50800" marT="50800" marB="50800"/>
                </a:tc>
                <a:extLst>
                  <a:ext uri="{0D108BD9-81ED-4DB2-BD59-A6C34878D82A}">
                    <a16:rowId xmlns:a16="http://schemas.microsoft.com/office/drawing/2014/main" val="10003"/>
                  </a:ext>
                </a:extLst>
              </a:tr>
              <a:tr h="443582">
                <a:tc>
                  <a:txBody>
                    <a:bodyPr/>
                    <a:lstStyle/>
                    <a:p>
                      <a:pPr marL="228600" lvl="0" indent="-228600" fontAlgn="base">
                        <a:lnSpc>
                          <a:spcPct val="107000"/>
                        </a:lnSpc>
                        <a:spcAft>
                          <a:spcPts val="0"/>
                        </a:spcAft>
                        <a:buFont typeface="+mj-lt"/>
                        <a:buAutoNum type="arabicPeriod" startAt="4"/>
                      </a:pPr>
                      <a:r>
                        <a:rPr lang="en-US" sz="1100" b="0" u="none" strike="noStrike" kern="0" spc="0" dirty="0">
                          <a:effectLst/>
                          <a:uFill>
                            <a:solidFill>
                              <a:srgbClr val="000000"/>
                            </a:solidFill>
                          </a:uFill>
                        </a:rPr>
                        <a:t>Virtual clinics – 30%</a:t>
                      </a:r>
                      <a:endParaRPr lang="en-GB" sz="1100" b="0" u="none" strike="noStrike" kern="0" spc="0" dirty="0">
                        <a:solidFill>
                          <a:srgbClr val="000000"/>
                        </a:solidFill>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txBody>
                  <a:tcPr marL="50800" marR="50800" marT="50800" marB="50800"/>
                </a:tc>
                <a:tc>
                  <a:txBody>
                    <a:bodyPr/>
                    <a:lstStyle/>
                    <a:p>
                      <a:pPr marL="228600" lvl="0" indent="-228600" fontAlgn="base">
                        <a:lnSpc>
                          <a:spcPct val="107000"/>
                        </a:lnSpc>
                        <a:spcAft>
                          <a:spcPts val="0"/>
                        </a:spcAft>
                        <a:buFont typeface="+mj-lt"/>
                        <a:buAutoNum type="arabicPeriod" startAt="4"/>
                      </a:pPr>
                      <a:r>
                        <a:rPr lang="en-US" sz="1100" b="1" u="none" strike="noStrike" kern="0" spc="0" dirty="0">
                          <a:effectLst/>
                          <a:uFill>
                            <a:solidFill>
                              <a:srgbClr val="000000"/>
                            </a:solidFill>
                          </a:uFill>
                        </a:rPr>
                        <a:t>Virtual clinics – 31%</a:t>
                      </a:r>
                      <a:endParaRPr lang="en-GB" sz="1100" b="1" u="none" strike="noStrike" kern="0" spc="0" dirty="0">
                        <a:solidFill>
                          <a:srgbClr val="000000"/>
                        </a:solidFill>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txBody>
                  <a:tcPr marL="50800" marR="50800" marT="50800" marB="50800"/>
                </a:tc>
                <a:extLst>
                  <a:ext uri="{0D108BD9-81ED-4DB2-BD59-A6C34878D82A}">
                    <a16:rowId xmlns:a16="http://schemas.microsoft.com/office/drawing/2014/main" val="10004"/>
                  </a:ext>
                </a:extLst>
              </a:tr>
              <a:tr h="505478">
                <a:tc>
                  <a:txBody>
                    <a:bodyPr/>
                    <a:lstStyle/>
                    <a:p>
                      <a:pPr marL="228600" lvl="0" indent="-228600" fontAlgn="base">
                        <a:lnSpc>
                          <a:spcPct val="107000"/>
                        </a:lnSpc>
                        <a:spcAft>
                          <a:spcPts val="0"/>
                        </a:spcAft>
                        <a:buFont typeface="+mj-lt"/>
                        <a:buAutoNum type="arabicPeriod" startAt="5"/>
                      </a:pPr>
                      <a:r>
                        <a:rPr lang="en-US" sz="1100" b="0" u="none" strike="noStrike" kern="0" spc="0" dirty="0">
                          <a:effectLst/>
                          <a:uFill>
                            <a:solidFill>
                              <a:srgbClr val="000000"/>
                            </a:solidFill>
                          </a:uFill>
                        </a:rPr>
                        <a:t>Ability to view test results online – 28%</a:t>
                      </a:r>
                      <a:endParaRPr lang="en-GB" sz="1100" b="0" u="none" strike="noStrike" kern="0" spc="0" dirty="0">
                        <a:solidFill>
                          <a:srgbClr val="000000"/>
                        </a:solidFill>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txBody>
                  <a:tcPr marL="50800" marR="50800" marT="50800" marB="50800"/>
                </a:tc>
                <a:tc>
                  <a:txBody>
                    <a:bodyPr/>
                    <a:lstStyle/>
                    <a:p>
                      <a:pPr marL="228600" lvl="0" indent="-228600" fontAlgn="base">
                        <a:lnSpc>
                          <a:spcPct val="107000"/>
                        </a:lnSpc>
                        <a:spcAft>
                          <a:spcPts val="0"/>
                        </a:spcAft>
                        <a:buFont typeface="+mj-lt"/>
                        <a:buAutoNum type="arabicPeriod" startAt="5"/>
                      </a:pPr>
                      <a:r>
                        <a:rPr lang="en-US" sz="1100" b="1" u="none" strike="noStrike" kern="0" spc="0" dirty="0">
                          <a:effectLst/>
                          <a:uFill>
                            <a:solidFill>
                              <a:srgbClr val="000000"/>
                            </a:solidFill>
                          </a:uFill>
                        </a:rPr>
                        <a:t>Ability to view test results online – 27%</a:t>
                      </a:r>
                      <a:endParaRPr lang="en-GB" sz="1100" b="1" u="none" strike="noStrike" kern="0" spc="0" dirty="0">
                        <a:solidFill>
                          <a:srgbClr val="000000"/>
                        </a:solidFill>
                        <a:effectLst/>
                        <a:uFill>
                          <a:solidFill>
                            <a:srgbClr val="000000"/>
                          </a:solidFill>
                        </a:uFill>
                        <a:latin typeface="Calibri" panose="020F0502020204030204" pitchFamily="34" charset="0"/>
                        <a:ea typeface="Calibri" panose="020F0502020204030204" pitchFamily="34" charset="0"/>
                        <a:cs typeface="Calibri" panose="020F0502020204030204" pitchFamily="34" charset="0"/>
                      </a:endParaRPr>
                    </a:p>
                  </a:txBody>
                  <a:tcPr marL="50800" marR="50800" marT="50800" marB="50800"/>
                </a:tc>
                <a:extLst>
                  <a:ext uri="{0D108BD9-81ED-4DB2-BD59-A6C34878D82A}">
                    <a16:rowId xmlns:a16="http://schemas.microsoft.com/office/drawing/2014/main" val="10005"/>
                  </a:ext>
                </a:extLst>
              </a:tr>
            </a:tbl>
          </a:graphicData>
        </a:graphic>
      </p:graphicFrame>
      <p:sp>
        <p:nvSpPr>
          <p:cNvPr id="3" name="TextBox 2">
            <a:extLst>
              <a:ext uri="{FF2B5EF4-FFF2-40B4-BE49-F238E27FC236}">
                <a16:creationId xmlns:a16="http://schemas.microsoft.com/office/drawing/2014/main" id="{2B6D6738-15B6-4736-AE38-479AC50E9527}"/>
              </a:ext>
            </a:extLst>
          </p:cNvPr>
          <p:cNvSpPr txBox="1"/>
          <p:nvPr/>
        </p:nvSpPr>
        <p:spPr>
          <a:xfrm>
            <a:off x="371475" y="5271016"/>
            <a:ext cx="8772525" cy="369332"/>
          </a:xfrm>
          <a:prstGeom prst="rect">
            <a:avLst/>
          </a:prstGeom>
          <a:noFill/>
        </p:spPr>
        <p:txBody>
          <a:bodyPr wrap="square" rtlCol="0">
            <a:spAutoFit/>
          </a:bodyPr>
          <a:lstStyle/>
          <a:p>
            <a:r>
              <a:rPr lang="en-US" dirty="0"/>
              <a:t>Provide patients with the ability to add data to their records  - 20% in both 2016 and 2017</a:t>
            </a:r>
            <a:endParaRPr lang="en-GB" dirty="0"/>
          </a:p>
        </p:txBody>
      </p:sp>
    </p:spTree>
    <p:extLst>
      <p:ext uri="{BB962C8B-B14F-4D97-AF65-F5344CB8AC3E}">
        <p14:creationId xmlns:p14="http://schemas.microsoft.com/office/powerpoint/2010/main" val="479948203"/>
      </p:ext>
    </p:extLst>
  </p:cSld>
  <p:clrMapOvr>
    <a:masterClrMapping/>
  </p:clrMapOvr>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325392"/>
      </a:dk2>
      <a:lt2>
        <a:srgbClr val="EEECE1"/>
      </a:lt2>
      <a:accent1>
        <a:srgbClr val="118CDB"/>
      </a:accent1>
      <a:accent2>
        <a:srgbClr val="37A459"/>
      </a:accent2>
      <a:accent3>
        <a:srgbClr val="571B6E"/>
      </a:accent3>
      <a:accent4>
        <a:srgbClr val="32539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2_Office Theme">
  <a:themeElements>
    <a:clrScheme name="Custom 1">
      <a:dk1>
        <a:sysClr val="windowText" lastClr="000000"/>
      </a:dk1>
      <a:lt1>
        <a:sysClr val="window" lastClr="FFFFFF"/>
      </a:lt1>
      <a:dk2>
        <a:srgbClr val="325392"/>
      </a:dk2>
      <a:lt2>
        <a:srgbClr val="EEECE1"/>
      </a:lt2>
      <a:accent1>
        <a:srgbClr val="118CDB"/>
      </a:accent1>
      <a:accent2>
        <a:srgbClr val="37A459"/>
      </a:accent2>
      <a:accent3>
        <a:srgbClr val="571B6E"/>
      </a:accent3>
      <a:accent4>
        <a:srgbClr val="32539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Office Theme">
  <a:themeElements>
    <a:clrScheme name="Custom 1">
      <a:dk1>
        <a:sysClr val="windowText" lastClr="000000"/>
      </a:dk1>
      <a:lt1>
        <a:sysClr val="window" lastClr="FFFFFF"/>
      </a:lt1>
      <a:dk2>
        <a:srgbClr val="325392"/>
      </a:dk2>
      <a:lt2>
        <a:srgbClr val="EEECE1"/>
      </a:lt2>
      <a:accent1>
        <a:srgbClr val="118CDB"/>
      </a:accent1>
      <a:accent2>
        <a:srgbClr val="37A459"/>
      </a:accent2>
      <a:accent3>
        <a:srgbClr val="571B6E"/>
      </a:accent3>
      <a:accent4>
        <a:srgbClr val="32539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8399</TotalTime>
  <Words>898</Words>
  <Application>Microsoft Office PowerPoint</Application>
  <PresentationFormat>On-screen Show (4:3)</PresentationFormat>
  <Paragraphs>158</Paragraphs>
  <Slides>10</Slides>
  <Notes>10</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10</vt:i4>
      </vt:variant>
    </vt:vector>
  </HeadingPairs>
  <TitlesOfParts>
    <vt:vector size="16" baseType="lpstr">
      <vt:lpstr>Arial</vt:lpstr>
      <vt:lpstr>Calibri</vt:lpstr>
      <vt:lpstr>Verdana</vt:lpstr>
      <vt:lpstr>Office Theme</vt:lpstr>
      <vt:lpstr>2_Office Theme</vt:lpstr>
      <vt:lpstr>1_Office Theme</vt:lpstr>
      <vt:lpstr> NYHDIF and Digital Health  Working Together</vt:lpstr>
      <vt:lpstr>PowerPoint Presentation</vt:lpstr>
      <vt:lpstr>PowerPoint Presentation</vt:lpstr>
      <vt:lpstr>PowerPoint Presentation</vt:lpstr>
      <vt:lpstr>PowerPoint Presentation</vt:lpstr>
      <vt:lpstr>PowerPoint Presentation</vt:lpstr>
      <vt:lpstr>PowerPoint Presentation</vt:lpstr>
      <vt:lpstr>Summary: Comparison between current and future IT projects, 2017 </vt:lpstr>
      <vt:lpstr>Planned patient digital services – a two year comparison</vt:lpstr>
      <vt:lpstr>PowerPoint Presentation</vt:lpstr>
    </vt:vector>
  </TitlesOfParts>
  <Company>ifour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Fiona Duthie</dc:creator>
  <cp:lastModifiedBy>Tara Athanasiou</cp:lastModifiedBy>
  <cp:revision>183</cp:revision>
  <cp:lastPrinted>2018-03-08T13:20:29Z</cp:lastPrinted>
  <dcterms:created xsi:type="dcterms:W3CDTF">2015-05-21T11:05:29Z</dcterms:created>
  <dcterms:modified xsi:type="dcterms:W3CDTF">2018-03-08T13:23:13Z</dcterms:modified>
</cp:coreProperties>
</file>